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6" r:id="rId24"/>
    <p:sldId id="278" r:id="rId25"/>
    <p:sldId id="279" r:id="rId26"/>
    <p:sldId id="281" r:id="rId27"/>
    <p:sldId id="282" r:id="rId28"/>
    <p:sldId id="283" r:id="rId29"/>
    <p:sldId id="284" r:id="rId30"/>
    <p:sldId id="285" r:id="rId31"/>
    <p:sldId id="280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D537E6-8580-C455-FE22-3EDA585143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0D8D295-7C2A-04B2-5802-A92C7C4DCC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8675376-74BC-74A1-03E7-FB588BFDC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078F2-AD2A-4A57-B2B6-F0D9AD2AD2DF}" type="datetimeFigureOut">
              <a:rPr lang="pt-BR" smtClean="0"/>
              <a:t>28/09/2024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6EE982F-6BF7-7DF1-65F6-70E2BA167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3F7E1CB-8C72-5E54-955C-1DDF982FE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3C967-CD6D-4372-937A-23004ACC13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5504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4C6668-630A-B399-9C3F-973417BD2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DE7290C-41FE-8088-B20F-F4050C8F93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AC9512E-826B-1FF5-DFB3-1049B9023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078F2-AD2A-4A57-B2B6-F0D9AD2AD2DF}" type="datetimeFigureOut">
              <a:rPr lang="pt-BR" smtClean="0"/>
              <a:t>28/09/2024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5405D02-47F2-A169-59B0-1BA3C7B8B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E854A51-920F-EEB9-4A87-29620A5B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3C967-CD6D-4372-937A-23004ACC13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4236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404ECD4-1591-0415-AFAC-C29AC541C3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6B92247-CDC2-A533-5C02-9F29603C3E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C5750A-AE7F-5898-2060-F0F17B130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078F2-AD2A-4A57-B2B6-F0D9AD2AD2DF}" type="datetimeFigureOut">
              <a:rPr lang="pt-BR" smtClean="0"/>
              <a:t>28/09/2024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92872E-A0DD-348A-4E54-1073051C2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FD09B17-2464-7A1A-FEF4-83C13A8A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3C967-CD6D-4372-937A-23004ACC13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0775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DF4030-9747-37BE-852E-94CCE1CA7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E9CD65-7CE1-4EB6-28F6-2DD2B65C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C2C55E-864A-EAF2-408C-FC4B5EE4F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078F2-AD2A-4A57-B2B6-F0D9AD2AD2DF}" type="datetimeFigureOut">
              <a:rPr lang="pt-BR" smtClean="0"/>
              <a:t>28/09/2024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B970E65-B763-476D-C8EE-0C61A4950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3A151F2-8BF4-8370-FDC8-FD812C94A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3C967-CD6D-4372-937A-23004ACC13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2401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CDD9B-D2E4-7FDB-2DA1-3D8CF1A3E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321B56C-3F66-0B69-6568-8FF43445A4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B58DFEA-F9F7-13A5-0B19-83B345E04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078F2-AD2A-4A57-B2B6-F0D9AD2AD2DF}" type="datetimeFigureOut">
              <a:rPr lang="pt-BR" smtClean="0"/>
              <a:t>28/09/2024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E253D9-AAAA-6FA0-DC5A-4E5933614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A5A6C54-1FAA-A6B9-8113-089D4863C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3C967-CD6D-4372-937A-23004ACC13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7137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6B95AD-2CB6-ADBE-F973-EE941DAE6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2BF260-459F-0B02-1CB7-026355BF5D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694935E-4D92-7218-82AB-5B7AADF6A1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17267E6-A9D8-13E3-4B81-3135429D0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078F2-AD2A-4A57-B2B6-F0D9AD2AD2DF}" type="datetimeFigureOut">
              <a:rPr lang="pt-BR" smtClean="0"/>
              <a:t>28/09/2024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E76CBF1-297E-E755-93E7-CF88F7249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12A093E-A91D-A703-7491-2DB1ECCA1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3C967-CD6D-4372-937A-23004ACC13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6698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BDA141-7D3B-3AFB-9305-90730A1E2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F67A176-F188-D400-FC5C-80C4805DAB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F8341FB-B593-3A58-5EA2-9D2ADFDD70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9FC3ABC-110A-644F-3D69-87EFFA926B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A17986F-D4CF-AA94-5E73-237114C3FB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5408D76-73A5-D329-EDB3-64EF1F05E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078F2-AD2A-4A57-B2B6-F0D9AD2AD2DF}" type="datetimeFigureOut">
              <a:rPr lang="pt-BR" smtClean="0"/>
              <a:t>28/09/2024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A0F23EF-CBF3-C8A1-A69B-8DCD0D3FC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B007147-7BDA-BA6F-80AD-F3A80B12E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3C967-CD6D-4372-937A-23004ACC13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4097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D94423-354A-1932-E8A3-9CB9B2DC0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F4178D7-3E8C-D9B7-A92D-31834C25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078F2-AD2A-4A57-B2B6-F0D9AD2AD2DF}" type="datetimeFigureOut">
              <a:rPr lang="pt-BR" smtClean="0"/>
              <a:t>28/09/2024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57ACD3F-CEB3-E233-48A0-0C3AF17F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94A8197-E158-7133-9BD5-8E0A818BA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3C967-CD6D-4372-937A-23004ACC13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8054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6FC11D8-7D2C-CF58-4409-A60B5D867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078F2-AD2A-4A57-B2B6-F0D9AD2AD2DF}" type="datetimeFigureOut">
              <a:rPr lang="pt-BR" smtClean="0"/>
              <a:t>28/09/2024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1FE107C-F3C4-653B-DA1A-1D7632970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1EE6D73-E118-CA66-653D-A1DAA6301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3C967-CD6D-4372-937A-23004ACC13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7513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5D3D2-60DC-0DAE-BD3D-D4AFD2152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793F8F-E170-CC20-CBC1-E0FBFE92D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A35B179-0740-E037-7C80-DBCD77D6CE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85110FD-A176-99C0-5BFA-C4CF7BFDC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078F2-AD2A-4A57-B2B6-F0D9AD2AD2DF}" type="datetimeFigureOut">
              <a:rPr lang="pt-BR" smtClean="0"/>
              <a:t>28/09/2024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0674379-51B7-4A24-A52D-17C1CAF4B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02F0349-7E52-39A3-6DDA-8954A804D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3C967-CD6D-4372-937A-23004ACC13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2846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738A3C-BB2E-ED39-43BC-6D8792C6B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84F288F-5B9F-253E-4188-84AB09C95C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5C12B42-9913-D361-F5FD-807ECBA5A5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F6BBB2A-0F4D-880F-FD86-216382DE0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078F2-AD2A-4A57-B2B6-F0D9AD2AD2DF}" type="datetimeFigureOut">
              <a:rPr lang="pt-BR" smtClean="0"/>
              <a:t>28/09/2024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D6519DB-F6FB-B310-4E37-032C60359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9F4E7AD-49BB-8D0F-D4C0-C604FA464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3C967-CD6D-4372-937A-23004ACC13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2250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BBA3C7D-B927-2251-EEF3-D5CD487BD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2F0546-5431-1FFB-30BC-74F1055E5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5BE9A5-6E54-14DE-D698-F41C2BC79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C078F2-AD2A-4A57-B2B6-F0D9AD2AD2DF}" type="datetimeFigureOut">
              <a:rPr lang="pt-BR" smtClean="0"/>
              <a:t>28/09/2024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507D1D-7515-697B-09EC-62E975E706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DE8A9AC-6289-317A-221B-C4F8C351F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E3C967-CD6D-4372-937A-23004ACC13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8667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3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CD5285-7765-498C-9AC9-772D8155AF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C24A67A-DB80-C638-557F-6F9B7CBD37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011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5AA8B-0426-3C0C-DEEB-BAE906238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posição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C2FCDB-CE2C-01FA-E8F0-212698FF5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dirty="0" err="1"/>
              <a:t>iloc</a:t>
            </a:r>
            <a:r>
              <a:rPr lang="pt-BR" dirty="0"/>
              <a:t> serve para pegar a posição, abaixo fiz uma inversão da ordem dos números para mostrar, a posição zero ainda pega o primeiro</a:t>
            </a:r>
          </a:p>
          <a:p>
            <a:r>
              <a:rPr lang="pt-BR" dirty="0"/>
              <a:t>O </a:t>
            </a:r>
            <a:r>
              <a:rPr lang="pt-BR" dirty="0" err="1"/>
              <a:t>loc</a:t>
            </a:r>
            <a:r>
              <a:rPr lang="pt-BR" dirty="0"/>
              <a:t> traz o índice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1E03FF3-E80E-E64B-67A4-B5502A47E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232" y="3575825"/>
            <a:ext cx="8175172" cy="180325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A005CC4-D260-C1E7-4B29-DB31C9833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6" y="4351161"/>
            <a:ext cx="3637245" cy="205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81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5AA8B-0426-3C0C-DEEB-BAE906238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C2FCDB-CE2C-01FA-E8F0-212698FF5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err="1"/>
              <a:t>df.columns</a:t>
            </a:r>
            <a:r>
              <a:rPr lang="pt-BR" dirty="0"/>
              <a:t> pra listar as colunas</a:t>
            </a:r>
          </a:p>
          <a:p>
            <a:pPr marL="0" indent="0">
              <a:buNone/>
            </a:pPr>
            <a:r>
              <a:rPr lang="pt-BR" dirty="0"/>
              <a:t>Df.info para listar as colunas e tipo de dados</a:t>
            </a:r>
          </a:p>
          <a:p>
            <a:pPr marL="0" indent="0">
              <a:buNone/>
            </a:pPr>
            <a:r>
              <a:rPr lang="pt-BR" dirty="0"/>
              <a:t>Pra saber a memoria: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903C45C-FF5B-54F9-44CB-BD9A2BFFA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0" y="1825625"/>
            <a:ext cx="4034294" cy="414586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845870B-B21C-C6C6-ACF1-5A6F2192C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26380"/>
            <a:ext cx="6211167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323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5AA8B-0426-3C0C-DEEB-BAE906238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C2FCDB-CE2C-01FA-E8F0-212698FF5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Adicionando uma coluna a mais pra teste</a:t>
            </a:r>
          </a:p>
          <a:p>
            <a:r>
              <a:rPr lang="pt-BR" sz="2400" dirty="0" err="1"/>
              <a:t>Describe</a:t>
            </a:r>
            <a:r>
              <a:rPr lang="pt-BR" sz="2400" dirty="0"/>
              <a:t> forma um </a:t>
            </a:r>
            <a:r>
              <a:rPr lang="pt-BR" sz="2400" dirty="0" err="1"/>
              <a:t>dataframe</a:t>
            </a:r>
            <a:endParaRPr lang="pt-BR" sz="2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9B9CB0D-A2CD-2865-3CBB-4741EDD27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413" y="2637016"/>
            <a:ext cx="3439005" cy="238158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9F88E89-290D-A116-5403-B1D286034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532" y="1001684"/>
            <a:ext cx="2061154" cy="390097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ADD47B2-66BE-FB83-06F3-40A36F914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7955" y="1001684"/>
            <a:ext cx="2838846" cy="315781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87B1A15-8D29-8E83-DC8A-6207CC7AF4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3286" y="5037597"/>
            <a:ext cx="12192000" cy="194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24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5AA8B-0426-3C0C-DEEB-BAE906238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Mostrar 5 primeiras linhas / 5 últimas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C2FCDB-CE2C-01FA-E8F0-212698FF5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Se colocar a </a:t>
            </a:r>
            <a:r>
              <a:rPr lang="pt-BR" dirty="0" err="1"/>
              <a:t>qtde</a:t>
            </a:r>
            <a:r>
              <a:rPr lang="pt-BR" dirty="0"/>
              <a:t> do lado, </a:t>
            </a:r>
            <a:r>
              <a:rPr lang="pt-BR" dirty="0" err="1"/>
              <a:t>sera</a:t>
            </a:r>
            <a:r>
              <a:rPr lang="pt-BR" dirty="0"/>
              <a:t> o total de linhas a aparecer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C99181F-39C6-D224-9A9D-74C85B116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76" y="2747484"/>
            <a:ext cx="5334744" cy="342947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98AA882-32FB-2CD8-60C9-1CA8E12A9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181" y="3025384"/>
            <a:ext cx="5544324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37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5AA8B-0426-3C0C-DEEB-BAE906238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C2FCDB-CE2C-01FA-E8F0-212698FF5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10B22A2-98EE-040F-05A4-831F1719558D}"/>
              </a:ext>
            </a:extLst>
          </p:cNvPr>
          <p:cNvSpPr/>
          <p:nvPr/>
        </p:nvSpPr>
        <p:spPr>
          <a:xfrm>
            <a:off x="439838" y="243068"/>
            <a:ext cx="11169570" cy="61345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Aula 2</a:t>
            </a:r>
          </a:p>
        </p:txBody>
      </p:sp>
    </p:spTree>
    <p:extLst>
      <p:ext uri="{BB962C8B-B14F-4D97-AF65-F5344CB8AC3E}">
        <p14:creationId xmlns:p14="http://schemas.microsoft.com/office/powerpoint/2010/main" val="2766488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5AA8B-0426-3C0C-DEEB-BAE906238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C2FCDB-CE2C-01FA-E8F0-212698FF5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Control</a:t>
            </a:r>
            <a:r>
              <a:rPr lang="pt-BR" dirty="0"/>
              <a:t>  “;”: para fazer comentário</a:t>
            </a:r>
          </a:p>
          <a:p>
            <a:r>
              <a:rPr lang="pt-BR" dirty="0"/>
              <a:t>Shift </a:t>
            </a:r>
            <a:r>
              <a:rPr lang="pt-BR" dirty="0" err="1"/>
              <a:t>alt</a:t>
            </a:r>
            <a:r>
              <a:rPr lang="pt-BR" dirty="0"/>
              <a:t> seta pra baixo: pra duplicar a linha</a:t>
            </a:r>
          </a:p>
          <a:p>
            <a:r>
              <a:rPr lang="pt-BR" dirty="0"/>
              <a:t>Mover linha pra baixo: </a:t>
            </a:r>
            <a:r>
              <a:rPr lang="pt-BR" dirty="0" err="1"/>
              <a:t>alt</a:t>
            </a:r>
            <a:r>
              <a:rPr lang="pt-BR" dirty="0"/>
              <a:t> e seta baixo pra onde quiser</a:t>
            </a:r>
          </a:p>
          <a:p>
            <a:r>
              <a:rPr lang="pt-BR" dirty="0" err="1"/>
              <a:t>Control</a:t>
            </a:r>
            <a:r>
              <a:rPr lang="pt-BR" dirty="0"/>
              <a:t> “h”: pra substituir algo</a:t>
            </a:r>
          </a:p>
          <a:p>
            <a:r>
              <a:rPr lang="pt-BR" dirty="0" err="1"/>
              <a:t>Control</a:t>
            </a:r>
            <a:r>
              <a:rPr lang="pt-BR" dirty="0"/>
              <a:t> “d”: pra mudar a próxima ocorrência</a:t>
            </a:r>
          </a:p>
          <a:p>
            <a:r>
              <a:rPr lang="pt-BR" dirty="0" err="1"/>
              <a:t>Control</a:t>
            </a:r>
            <a:r>
              <a:rPr lang="pt-BR" dirty="0"/>
              <a:t> “l”: seleciona linha</a:t>
            </a:r>
          </a:p>
          <a:p>
            <a:r>
              <a:rPr lang="pt-BR" dirty="0"/>
              <a:t>Alt “z”: adapta o conteúdo à tela</a:t>
            </a:r>
          </a:p>
          <a:p>
            <a:r>
              <a:rPr lang="pt-BR" dirty="0" err="1"/>
              <a:t>Control</a:t>
            </a:r>
            <a:r>
              <a:rPr lang="pt-BR" dirty="0"/>
              <a:t> shift k apaga a linha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17116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5AA8B-0426-3C0C-DEEB-BAE906238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 ler algum arquivo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C2FCDB-CE2C-01FA-E8F0-212698FF5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“..” pra voltar pasta e depois abrir onde esta</a:t>
            </a:r>
          </a:p>
          <a:p>
            <a:r>
              <a:rPr lang="pt-BR" dirty="0"/>
              <a:t>Usar o separador (no caso é “;”)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97E49CF-094E-DD03-2419-6AB3C69FF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745" y="4001294"/>
            <a:ext cx="6411220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478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5AA8B-0426-3C0C-DEEB-BAE906238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C2FCDB-CE2C-01FA-E8F0-212698FF5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Para saber quantas linhas e colunas:</a:t>
            </a:r>
          </a:p>
          <a:p>
            <a:endParaRPr lang="pt-BR" dirty="0"/>
          </a:p>
          <a:p>
            <a:r>
              <a:rPr lang="pt-BR" dirty="0"/>
              <a:t>Para saber memoria usada: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2BDC71F-65C5-4A5B-6527-EC491BBDD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026" y="924603"/>
            <a:ext cx="4867954" cy="166710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898F2B2-999D-C313-802E-8DEB3FD37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491" y="2922457"/>
            <a:ext cx="4153541" cy="325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53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5AA8B-0426-3C0C-DEEB-BAE906238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 trocar tipo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C2FCDB-CE2C-01FA-E8F0-212698FF5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Esta como tipo objeto</a:t>
            </a:r>
          </a:p>
          <a:p>
            <a:endParaRPr lang="pt-BR" dirty="0"/>
          </a:p>
          <a:p>
            <a:r>
              <a:rPr lang="pt-BR" dirty="0"/>
              <a:t>Usar o </a:t>
            </a:r>
            <a:r>
              <a:rPr lang="pt-BR" dirty="0" err="1"/>
              <a:t>astype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B595D49-15D4-AB66-73DE-9BB18194C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682" y="1482620"/>
            <a:ext cx="6458851" cy="294363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3B61B36-27E1-209E-2F43-79363E129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726" y="4920556"/>
            <a:ext cx="5525271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158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5AA8B-0426-3C0C-DEEB-BAE906238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Filtro em pandas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C2FCDB-CE2C-01FA-E8F0-212698FF5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Ele cria uma condição booleana, e quando for retornar, puxa apenas que são </a:t>
            </a:r>
            <a:r>
              <a:rPr lang="pt-BR" dirty="0" err="1"/>
              <a:t>True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3FCA1F-14F0-C87B-A474-778BF0A63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275" y="3429000"/>
            <a:ext cx="6487430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898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C3C7BA-B775-452F-5AF2-3724089ED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9D227B-4886-5182-D9DA-8495B7FE1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4712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5AA8B-0426-3C0C-DEEB-BAE906238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Saber quem é o maior: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C2FCDB-CE2C-01FA-E8F0-212698FF5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050AE25-FBD6-1A3D-401C-753178E98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891" y="1469984"/>
            <a:ext cx="5721066" cy="538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881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5AA8B-0426-3C0C-DEEB-BAE906238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Listar colunas e deixar em ordem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C2FCDB-CE2C-01FA-E8F0-212698FF5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Primeiro será necessário listas as colunas e colocar numa medida/variável</a:t>
            </a:r>
          </a:p>
          <a:p>
            <a:r>
              <a:rPr lang="pt-BR" dirty="0"/>
              <a:t>Após listadas, colocar em ordem e na sequência usar no fato</a:t>
            </a:r>
          </a:p>
          <a:p>
            <a:r>
              <a:rPr lang="pt-BR" dirty="0"/>
              <a:t>Pode usar no fato sem precisar criar cópia, pois não iria alterar a estrutura original, apenas mudar a sequencia das colunas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08361F7-2E9C-267E-D48B-9903D56AD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681" y="4909961"/>
            <a:ext cx="4610743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81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5AA8B-0426-3C0C-DEEB-BAE906238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Renomear nomes das colunas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C2FCDB-CE2C-01FA-E8F0-212698FF5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Tem que reatribuir a ele mesmo</a:t>
            </a:r>
          </a:p>
          <a:p>
            <a:r>
              <a:rPr lang="pt-BR" dirty="0"/>
              <a:t>Usar o </a:t>
            </a:r>
            <a:r>
              <a:rPr lang="pt-BR" dirty="0" err="1"/>
              <a:t>rename</a:t>
            </a:r>
            <a:r>
              <a:rPr lang="pt-BR" dirty="0"/>
              <a:t> e </a:t>
            </a:r>
            <a:r>
              <a:rPr lang="pt-BR" dirty="0" err="1"/>
              <a:t>columns</a:t>
            </a:r>
            <a:r>
              <a:rPr lang="pt-BR" dirty="0"/>
              <a:t>, mais dicionário</a:t>
            </a:r>
          </a:p>
          <a:p>
            <a:r>
              <a:rPr lang="pt-BR" dirty="0"/>
              <a:t>E tem outra opção no próximo slide</a:t>
            </a:r>
          </a:p>
          <a:p>
            <a:r>
              <a:rPr lang="pt-BR" dirty="0"/>
              <a:t>Se alterar aqui, altera tudo antes também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ADDB40F-1FC9-FF31-FA43-F44EFAF8C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446" y="3896426"/>
            <a:ext cx="6535062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756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5AA8B-0426-3C0C-DEEB-BAE906238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Mudar nome de coluna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C2FCDB-CE2C-01FA-E8F0-212698FF5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Usar no próprio atributo o </a:t>
            </a:r>
            <a:r>
              <a:rPr lang="pt-BR" dirty="0" err="1"/>
              <a:t>rename</a:t>
            </a:r>
            <a:r>
              <a:rPr lang="pt-BR" dirty="0"/>
              <a:t>, e no final usar o </a:t>
            </a:r>
            <a:r>
              <a:rPr lang="pt-BR" dirty="0" err="1"/>
              <a:t>inplace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F0F6425-B05C-C417-B2F2-A949D69AD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891" y="2847894"/>
            <a:ext cx="5506218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33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5AA8B-0426-3C0C-DEEB-BAE906238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 parquet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C2FCDB-CE2C-01FA-E8F0-212698FF5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pip</a:t>
            </a:r>
            <a:r>
              <a:rPr lang="pt-BR" dirty="0"/>
              <a:t> </a:t>
            </a:r>
            <a:r>
              <a:rPr lang="pt-BR" dirty="0" err="1"/>
              <a:t>install</a:t>
            </a:r>
            <a:r>
              <a:rPr lang="pt-BR" dirty="0"/>
              <a:t> </a:t>
            </a:r>
            <a:r>
              <a:rPr lang="pt-BR" dirty="0" err="1"/>
              <a:t>pyarrow</a:t>
            </a:r>
            <a:endParaRPr lang="pt-BR" dirty="0"/>
          </a:p>
          <a:p>
            <a:r>
              <a:rPr lang="pt-BR" dirty="0" err="1"/>
              <a:t>pip</a:t>
            </a:r>
            <a:r>
              <a:rPr lang="pt-BR" dirty="0"/>
              <a:t> </a:t>
            </a:r>
            <a:r>
              <a:rPr lang="pt-BR" dirty="0" err="1"/>
              <a:t>install</a:t>
            </a:r>
            <a:r>
              <a:rPr lang="pt-BR" dirty="0"/>
              <a:t> </a:t>
            </a:r>
            <a:r>
              <a:rPr lang="pt-BR"/>
              <a:t>fastparquet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883366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5AA8B-0426-3C0C-DEEB-BAE906238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C2FCDB-CE2C-01FA-E8F0-212698FF5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pip install pandas </a:t>
            </a:r>
            <a:r>
              <a:rPr lang="en-US" dirty="0" err="1"/>
              <a:t>pyarrow</a:t>
            </a:r>
            <a:r>
              <a:rPr lang="en-US" dirty="0"/>
              <a:t> </a:t>
            </a:r>
            <a:r>
              <a:rPr lang="en-US" dirty="0" err="1"/>
              <a:t>openpyxl</a:t>
            </a:r>
            <a:endParaRPr lang="en-US" dirty="0"/>
          </a:p>
          <a:p>
            <a:r>
              <a:rPr lang="pt-BR" dirty="0" err="1"/>
              <a:t>import</a:t>
            </a:r>
            <a:r>
              <a:rPr lang="pt-BR" dirty="0"/>
              <a:t> pandas as </a:t>
            </a:r>
            <a:r>
              <a:rPr lang="pt-BR" dirty="0" err="1"/>
              <a:t>pdimport</a:t>
            </a:r>
            <a:r>
              <a:rPr lang="pt-BR" dirty="0"/>
              <a:t> os# </a:t>
            </a:r>
            <a:r>
              <a:rPr lang="pt-BR" dirty="0" err="1"/>
              <a:t>Diretóriosexcel_folder</a:t>
            </a:r>
            <a:r>
              <a:rPr lang="pt-BR" dirty="0"/>
              <a:t> = 'caminho/para/</a:t>
            </a:r>
            <a:r>
              <a:rPr lang="pt-BR" dirty="0" err="1"/>
              <a:t>pasta_de_excel</a:t>
            </a:r>
            <a:r>
              <a:rPr lang="pt-BR" dirty="0"/>
              <a:t>'  # Pasta contendo arquivos </a:t>
            </a:r>
            <a:r>
              <a:rPr lang="pt-BR" dirty="0" err="1"/>
              <a:t>Excelparquet_folder</a:t>
            </a:r>
            <a:r>
              <a:rPr lang="pt-BR" dirty="0"/>
              <a:t> = 'caminho/para/</a:t>
            </a:r>
            <a:r>
              <a:rPr lang="pt-BR" dirty="0" err="1"/>
              <a:t>pasta_de_parquet</a:t>
            </a:r>
            <a:r>
              <a:rPr lang="pt-BR" dirty="0"/>
              <a:t>'  # Pasta para salvar arquivos Parquet# Cria a pasta de saída se não </a:t>
            </a:r>
            <a:r>
              <a:rPr lang="pt-BR" dirty="0" err="1"/>
              <a:t>existirif</a:t>
            </a:r>
            <a:r>
              <a:rPr lang="pt-BR" dirty="0"/>
              <a:t> </a:t>
            </a:r>
            <a:r>
              <a:rPr lang="pt-BR" dirty="0" err="1"/>
              <a:t>not</a:t>
            </a:r>
            <a:r>
              <a:rPr lang="pt-BR" dirty="0"/>
              <a:t> </a:t>
            </a:r>
            <a:r>
              <a:rPr lang="pt-BR" dirty="0" err="1"/>
              <a:t>os.path.exists</a:t>
            </a:r>
            <a:r>
              <a:rPr lang="pt-BR" dirty="0"/>
              <a:t>(</a:t>
            </a:r>
            <a:r>
              <a:rPr lang="pt-BR" dirty="0" err="1"/>
              <a:t>parquet_folder</a:t>
            </a:r>
            <a:r>
              <a:rPr lang="pt-BR" dirty="0"/>
              <a:t>):    </a:t>
            </a:r>
            <a:r>
              <a:rPr lang="pt-BR" dirty="0" err="1"/>
              <a:t>os.makedirs</a:t>
            </a:r>
            <a:r>
              <a:rPr lang="pt-BR" dirty="0"/>
              <a:t>(</a:t>
            </a:r>
            <a:r>
              <a:rPr lang="pt-BR" dirty="0" err="1"/>
              <a:t>parquet_folder</a:t>
            </a:r>
            <a:r>
              <a:rPr lang="pt-BR" dirty="0"/>
              <a:t>)# Itera sobre todos os arquivos na </a:t>
            </a:r>
            <a:r>
              <a:rPr lang="pt-BR" dirty="0" err="1"/>
              <a:t>pastafor</a:t>
            </a:r>
            <a:r>
              <a:rPr lang="pt-BR" dirty="0"/>
              <a:t> </a:t>
            </a:r>
            <a:r>
              <a:rPr lang="pt-BR" dirty="0" err="1"/>
              <a:t>file_name</a:t>
            </a:r>
            <a:r>
              <a:rPr lang="pt-BR" dirty="0"/>
              <a:t> in </a:t>
            </a:r>
            <a:r>
              <a:rPr lang="pt-BR" dirty="0" err="1"/>
              <a:t>os.listdir</a:t>
            </a:r>
            <a:r>
              <a:rPr lang="pt-BR" dirty="0"/>
              <a:t>(</a:t>
            </a:r>
            <a:r>
              <a:rPr lang="pt-BR" dirty="0" err="1"/>
              <a:t>excel_folder</a:t>
            </a:r>
            <a:r>
              <a:rPr lang="pt-BR" dirty="0"/>
              <a:t>):    </a:t>
            </a:r>
            <a:r>
              <a:rPr lang="pt-BR" dirty="0" err="1"/>
              <a:t>if</a:t>
            </a:r>
            <a:r>
              <a:rPr lang="pt-BR" dirty="0"/>
              <a:t> </a:t>
            </a:r>
            <a:r>
              <a:rPr lang="pt-BR" dirty="0" err="1"/>
              <a:t>file_name.endswith</a:t>
            </a:r>
            <a:r>
              <a:rPr lang="pt-BR" dirty="0"/>
              <a:t>('.</a:t>
            </a:r>
            <a:r>
              <a:rPr lang="pt-BR" dirty="0" err="1"/>
              <a:t>xlsx</a:t>
            </a:r>
            <a:r>
              <a:rPr lang="pt-BR" dirty="0"/>
              <a:t>') </a:t>
            </a:r>
            <a:r>
              <a:rPr lang="pt-BR" dirty="0" err="1"/>
              <a:t>or</a:t>
            </a:r>
            <a:r>
              <a:rPr lang="pt-BR" dirty="0"/>
              <a:t> </a:t>
            </a:r>
            <a:r>
              <a:rPr lang="pt-BR" dirty="0" err="1"/>
              <a:t>file_name.endswith</a:t>
            </a:r>
            <a:r>
              <a:rPr lang="pt-BR" dirty="0"/>
              <a:t>('.</a:t>
            </a:r>
            <a:r>
              <a:rPr lang="pt-BR" dirty="0" err="1"/>
              <a:t>xls</a:t>
            </a:r>
            <a:r>
              <a:rPr lang="pt-BR" dirty="0"/>
              <a:t>'):        # Caminho completo do arquivo Excel        </a:t>
            </a:r>
            <a:r>
              <a:rPr lang="pt-BR" dirty="0" err="1"/>
              <a:t>excel_file_path</a:t>
            </a:r>
            <a:r>
              <a:rPr lang="pt-BR" dirty="0"/>
              <a:t> = </a:t>
            </a:r>
            <a:r>
              <a:rPr lang="pt-BR" dirty="0" err="1"/>
              <a:t>os.path.join</a:t>
            </a:r>
            <a:r>
              <a:rPr lang="pt-BR" dirty="0"/>
              <a:t>(</a:t>
            </a:r>
            <a:r>
              <a:rPr lang="pt-BR" dirty="0" err="1"/>
              <a:t>excel_folder</a:t>
            </a:r>
            <a:r>
              <a:rPr lang="pt-BR" dirty="0"/>
              <a:t>, </a:t>
            </a:r>
            <a:r>
              <a:rPr lang="pt-BR" dirty="0" err="1"/>
              <a:t>file_name</a:t>
            </a:r>
            <a:r>
              <a:rPr lang="pt-BR" dirty="0"/>
              <a:t>)                # Nome do arquivo Parquet        </a:t>
            </a:r>
            <a:r>
              <a:rPr lang="pt-BR" dirty="0" err="1"/>
              <a:t>parquet_file_name</a:t>
            </a:r>
            <a:r>
              <a:rPr lang="pt-BR" dirty="0"/>
              <a:t> = </a:t>
            </a:r>
            <a:r>
              <a:rPr lang="pt-BR" dirty="0" err="1"/>
              <a:t>os.path.splitext</a:t>
            </a:r>
            <a:r>
              <a:rPr lang="pt-BR" dirty="0"/>
              <a:t>(</a:t>
            </a:r>
            <a:r>
              <a:rPr lang="pt-BR" dirty="0" err="1"/>
              <a:t>file_name</a:t>
            </a:r>
            <a:r>
              <a:rPr lang="pt-BR" dirty="0"/>
              <a:t>)[0] + '.parquet'        </a:t>
            </a:r>
            <a:r>
              <a:rPr lang="pt-BR" dirty="0" err="1"/>
              <a:t>parquet_file_path</a:t>
            </a:r>
            <a:r>
              <a:rPr lang="pt-BR" dirty="0"/>
              <a:t> = </a:t>
            </a:r>
            <a:r>
              <a:rPr lang="pt-BR" dirty="0" err="1"/>
              <a:t>os.path.join</a:t>
            </a:r>
            <a:r>
              <a:rPr lang="pt-BR" dirty="0"/>
              <a:t>(</a:t>
            </a:r>
            <a:r>
              <a:rPr lang="pt-BR" dirty="0" err="1"/>
              <a:t>parquet_folder</a:t>
            </a:r>
            <a:r>
              <a:rPr lang="pt-BR" dirty="0"/>
              <a:t>, </a:t>
            </a:r>
            <a:r>
              <a:rPr lang="pt-BR" dirty="0" err="1"/>
              <a:t>parquet_file_name</a:t>
            </a:r>
            <a:r>
              <a:rPr lang="pt-BR" dirty="0"/>
              <a:t>)        # Leitura do arquivo Excel        </a:t>
            </a:r>
            <a:r>
              <a:rPr lang="pt-BR" dirty="0" err="1"/>
              <a:t>try</a:t>
            </a:r>
            <a:r>
              <a:rPr lang="pt-BR" dirty="0"/>
              <a:t>:            </a:t>
            </a:r>
            <a:r>
              <a:rPr lang="pt-BR" dirty="0" err="1"/>
              <a:t>df</a:t>
            </a:r>
            <a:r>
              <a:rPr lang="pt-BR" dirty="0"/>
              <a:t> = </a:t>
            </a:r>
            <a:r>
              <a:rPr lang="pt-BR" dirty="0" err="1"/>
              <a:t>pd.read_excel</a:t>
            </a:r>
            <a:r>
              <a:rPr lang="pt-BR" dirty="0"/>
              <a:t>(</a:t>
            </a:r>
            <a:r>
              <a:rPr lang="pt-BR" dirty="0" err="1"/>
              <a:t>excel_file_path</a:t>
            </a:r>
            <a:r>
              <a:rPr lang="pt-BR" dirty="0"/>
              <a:t>, </a:t>
            </a:r>
            <a:r>
              <a:rPr lang="pt-BR" dirty="0" err="1"/>
              <a:t>engine</a:t>
            </a:r>
            <a:r>
              <a:rPr lang="pt-BR" dirty="0"/>
              <a:t>='</a:t>
            </a:r>
            <a:r>
              <a:rPr lang="pt-BR" dirty="0" err="1"/>
              <a:t>openpyxl</a:t>
            </a:r>
            <a:r>
              <a:rPr lang="pt-BR" dirty="0"/>
              <a:t>')            # Salvamento como Parquet            </a:t>
            </a:r>
            <a:r>
              <a:rPr lang="pt-BR" dirty="0" err="1"/>
              <a:t>df.to_parquet</a:t>
            </a:r>
            <a:r>
              <a:rPr lang="pt-BR" dirty="0"/>
              <a:t>(</a:t>
            </a:r>
            <a:r>
              <a:rPr lang="pt-BR" dirty="0" err="1"/>
              <a:t>parquet_file_path</a:t>
            </a:r>
            <a:r>
              <a:rPr lang="pt-BR" dirty="0"/>
              <a:t>, </a:t>
            </a:r>
            <a:r>
              <a:rPr lang="pt-BR" dirty="0" err="1"/>
              <a:t>engine</a:t>
            </a:r>
            <a:r>
              <a:rPr lang="pt-BR" dirty="0"/>
              <a:t>='</a:t>
            </a:r>
            <a:r>
              <a:rPr lang="pt-BR" dirty="0" err="1"/>
              <a:t>pyarrow</a:t>
            </a:r>
            <a:r>
              <a:rPr lang="pt-BR" dirty="0"/>
              <a:t>')            print(</a:t>
            </a:r>
            <a:r>
              <a:rPr lang="pt-BR" dirty="0" err="1"/>
              <a:t>f'Convertido</a:t>
            </a:r>
            <a:r>
              <a:rPr lang="pt-BR" dirty="0"/>
              <a:t>: {</a:t>
            </a:r>
            <a:r>
              <a:rPr lang="pt-BR" dirty="0" err="1"/>
              <a:t>file_name</a:t>
            </a:r>
            <a:r>
              <a:rPr lang="pt-BR" dirty="0"/>
              <a:t>} para {</a:t>
            </a:r>
            <a:r>
              <a:rPr lang="pt-BR" dirty="0" err="1"/>
              <a:t>parquet_file_name</a:t>
            </a:r>
            <a:r>
              <a:rPr lang="pt-BR" dirty="0"/>
              <a:t>}')        </a:t>
            </a:r>
            <a:r>
              <a:rPr lang="pt-BR" dirty="0" err="1"/>
              <a:t>except</a:t>
            </a:r>
            <a:r>
              <a:rPr lang="pt-BR" dirty="0"/>
              <a:t> </a:t>
            </a:r>
            <a:r>
              <a:rPr lang="pt-BR" dirty="0" err="1"/>
              <a:t>Exception</a:t>
            </a:r>
            <a:r>
              <a:rPr lang="pt-BR" dirty="0"/>
              <a:t> as e:            print(</a:t>
            </a:r>
            <a:r>
              <a:rPr lang="pt-BR" dirty="0" err="1"/>
              <a:t>f'Erro</a:t>
            </a:r>
            <a:r>
              <a:rPr lang="pt-BR" dirty="0"/>
              <a:t> ao converter {</a:t>
            </a:r>
            <a:r>
              <a:rPr lang="pt-BR" dirty="0" err="1"/>
              <a:t>file_name</a:t>
            </a:r>
            <a:r>
              <a:rPr lang="pt-BR" dirty="0"/>
              <a:t>}: {e}')</a:t>
            </a:r>
          </a:p>
        </p:txBody>
      </p:sp>
    </p:spTree>
    <p:extLst>
      <p:ext uri="{BB962C8B-B14F-4D97-AF65-F5344CB8AC3E}">
        <p14:creationId xmlns:p14="http://schemas.microsoft.com/office/powerpoint/2010/main" val="2947011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2A3CD-987D-6C82-BA77-F5A0C604E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Ordenação de valores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8E27CD66-698E-FB81-B50E-7BBCBE132C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0012" y="662205"/>
            <a:ext cx="6172200" cy="2329452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EDC2CFC-0BC8-727C-6202-D4CA4336470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Vai pegar do maior para o menor</a:t>
            </a:r>
          </a:p>
          <a:p>
            <a:r>
              <a:rPr lang="pt-BR" dirty="0"/>
              <a:t>Se precisar decrescente, usar um booleano de False em </a:t>
            </a:r>
            <a:r>
              <a:rPr lang="pt-BR" dirty="0" err="1"/>
              <a:t>ascending</a:t>
            </a:r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C572CE0-1D9C-B0B6-C4AE-0C27A25A6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012" y="3524998"/>
            <a:ext cx="6106377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67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27A945-7F76-399C-440D-D164C7D19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inplace</a:t>
            </a: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B64D13F-B189-9321-C329-F5DC3D2C6EB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Quando usado </a:t>
            </a:r>
            <a:r>
              <a:rPr lang="pt-BR" dirty="0" err="1"/>
              <a:t>inplace</a:t>
            </a:r>
            <a:r>
              <a:rPr lang="pt-BR" dirty="0"/>
              <a:t>=</a:t>
            </a:r>
            <a:r>
              <a:rPr lang="pt-BR" dirty="0" err="1"/>
              <a:t>True</a:t>
            </a:r>
            <a:r>
              <a:rPr lang="pt-BR" dirty="0"/>
              <a:t>, ele substitui o material original</a:t>
            </a:r>
          </a:p>
          <a:p>
            <a:endParaRPr lang="pt-BR" dirty="0"/>
          </a:p>
          <a:p>
            <a:r>
              <a:rPr lang="pt-BR" dirty="0"/>
              <a:t>O os códigos ao lado são a mesma coisa (no ‘</a:t>
            </a:r>
            <a:r>
              <a:rPr lang="pt-BR" dirty="0" err="1"/>
              <a:t>sort_values</a:t>
            </a:r>
            <a:r>
              <a:rPr lang="pt-BR" dirty="0"/>
              <a:t>’)</a:t>
            </a:r>
          </a:p>
          <a:p>
            <a:r>
              <a:rPr lang="pt-BR" dirty="0"/>
              <a:t>*</a:t>
            </a:r>
            <a:r>
              <a:rPr lang="pt-BR" dirty="0" err="1"/>
              <a:t>inplace</a:t>
            </a:r>
            <a:r>
              <a:rPr lang="pt-BR" dirty="0"/>
              <a:t> não retorna um </a:t>
            </a:r>
            <a:r>
              <a:rPr lang="pt-BR" dirty="0" err="1"/>
              <a:t>dataframe</a:t>
            </a:r>
            <a:r>
              <a:rPr lang="pt-BR" dirty="0"/>
              <a:t> novo</a:t>
            </a:r>
          </a:p>
          <a:p>
            <a:r>
              <a:rPr lang="pt-BR" dirty="0" err="1"/>
              <a:t>Entao</a:t>
            </a:r>
            <a:r>
              <a:rPr lang="pt-BR" dirty="0"/>
              <a:t> no ultimo quadro tem que fazer substituindo devido o motivo citado acima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278E781-07AA-BBA8-E79A-AAAADC14C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176" y="637785"/>
            <a:ext cx="5868219" cy="279121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8BA833C9-1DC1-1C96-4F4E-56F18BA9D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993" y="3653870"/>
            <a:ext cx="5458587" cy="108600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4190FE9-6C97-BD68-0F27-A3D665D10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993" y="5072345"/>
            <a:ext cx="5734850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821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0D8CC5-AC86-3008-0B3C-A9D40B232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Ordenação por valor e ordem </a:t>
            </a:r>
            <a:r>
              <a:rPr lang="pt-BR" dirty="0" err="1"/>
              <a:t>alfabetica</a:t>
            </a: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A996E0C-C844-B3E9-58A4-940C01586CE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Abre uma lista e passa o valor desejado e coluna para alterar</a:t>
            </a:r>
          </a:p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3F56108-8680-1FB9-8FBC-8C09210C7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563" y="720298"/>
            <a:ext cx="5744377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5559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BD7DC2-505C-9BF5-08FD-E2ACBB0D4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remover duplicatas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6D0A663-2975-38B1-B053-6FF2F60E3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 err="1"/>
              <a:t>Drop_duplicates</a:t>
            </a:r>
            <a:endParaRPr lang="pt-BR" dirty="0"/>
          </a:p>
          <a:p>
            <a:r>
              <a:rPr lang="pt-BR" dirty="0"/>
              <a:t>O </a:t>
            </a:r>
            <a:r>
              <a:rPr lang="pt-BR" dirty="0" err="1"/>
              <a:t>keep</a:t>
            </a:r>
            <a:r>
              <a:rPr lang="pt-BR" dirty="0"/>
              <a:t> é para manter sempre o primeiro com o </a:t>
            </a:r>
            <a:r>
              <a:rPr lang="pt-BR" dirty="0" err="1"/>
              <a:t>first</a:t>
            </a:r>
            <a:r>
              <a:rPr lang="pt-BR" dirty="0"/>
              <a:t> e retiras as demais duplicadas (</a:t>
            </a:r>
            <a:r>
              <a:rPr lang="pt-BR" dirty="0" err="1"/>
              <a:t>last</a:t>
            </a:r>
            <a:r>
              <a:rPr lang="pt-BR" dirty="0"/>
              <a:t>.. Ultimo)</a:t>
            </a:r>
          </a:p>
          <a:p>
            <a:r>
              <a:rPr lang="pt-BR" dirty="0"/>
              <a:t>E para fazer sentido com a atualização, fazer uma </a:t>
            </a:r>
            <a:r>
              <a:rPr lang="pt-BR" dirty="0" err="1"/>
              <a:t>ascending</a:t>
            </a:r>
            <a:r>
              <a:rPr lang="pt-BR" dirty="0"/>
              <a:t> com o </a:t>
            </a:r>
            <a:r>
              <a:rPr lang="pt-BR" dirty="0" err="1"/>
              <a:t>sort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E9C72D3-2D16-C476-31A6-D46B0B9BA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885" y="1257300"/>
            <a:ext cx="3820058" cy="108600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21473BF-3884-36EB-B1D7-EA6693C05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173" y="2744329"/>
            <a:ext cx="4321482" cy="388447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9C3FF13-34AE-130D-D209-45768E512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98" y="4143736"/>
            <a:ext cx="5307730" cy="268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84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AA11DA-E8F8-58DC-D079-87367106A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pandas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79C51B-8E5C-FCDB-5DC3-0E08CD49B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Adicionar a lista</a:t>
            </a:r>
          </a:p>
          <a:p>
            <a:endParaRPr lang="pt-BR" dirty="0"/>
          </a:p>
          <a:p>
            <a:r>
              <a:rPr lang="pt-BR" dirty="0"/>
              <a:t>Transformar em series pandas</a:t>
            </a:r>
          </a:p>
          <a:p>
            <a:endParaRPr lang="pt-BR" dirty="0"/>
          </a:p>
          <a:p>
            <a:r>
              <a:rPr lang="pt-BR" dirty="0"/>
              <a:t>Depois exibir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0476E40-FA12-EFD3-A2A1-DB164ED13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361" y="873502"/>
            <a:ext cx="4829849" cy="110505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AE93721-63B8-3888-DEF1-658498EEF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46679"/>
            <a:ext cx="6144482" cy="8954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66028E5-847B-20DA-F120-4AA5051D3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535" y="3963208"/>
            <a:ext cx="6973273" cy="109552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2D158FD-308A-28F5-1F97-0015BBBAF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221" y="4626429"/>
            <a:ext cx="2076294" cy="200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9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F7B087-A2BA-CD94-782C-330BDD116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duplicatas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ADCAF8-4D69-AADF-644E-817D3A49A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Pra ver se deu certo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7844A64-1E45-6EA3-79B3-CD7AD2FFD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063" y="2142652"/>
            <a:ext cx="5229955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488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D655D4-246E-0091-63DD-99A7D06E8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Converter tipo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ABB097-7B17-BAC3-C624-8E85F0DE5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Usa </a:t>
            </a:r>
            <a:r>
              <a:rPr lang="pt-BR" dirty="0" err="1"/>
              <a:t>astype</a:t>
            </a:r>
            <a:endParaRPr lang="pt-BR" dirty="0"/>
          </a:p>
          <a:p>
            <a:r>
              <a:rPr lang="pt-BR" dirty="0" err="1"/>
              <a:t>Float</a:t>
            </a:r>
            <a:r>
              <a:rPr lang="pt-BR" dirty="0"/>
              <a:t>.. </a:t>
            </a:r>
            <a:r>
              <a:rPr lang="pt-BR" dirty="0" err="1"/>
              <a:t>Str</a:t>
            </a:r>
            <a:r>
              <a:rPr lang="pt-BR" dirty="0"/>
              <a:t>.. Int..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8CBD647-D631-72C7-B92B-99FCC371F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514" y="681037"/>
            <a:ext cx="3219899" cy="258163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7D485C7-0142-80DA-4CF0-7216919A4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807" y="4342127"/>
            <a:ext cx="10004385" cy="183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562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4ABCAD-5694-3F94-7CAF-ACFEBA698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Adicionar coluna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F561EF7-1474-047B-EBE3-0895CF85E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601" y="2376145"/>
            <a:ext cx="4201111" cy="145752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125355D-880E-9A12-3F91-A10E98559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432" y="1690688"/>
            <a:ext cx="6801799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796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FA90D-0197-2D72-E5F9-E42AEA7BD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Deixar </a:t>
            </a:r>
            <a:r>
              <a:rPr lang="pt-BR" dirty="0" err="1"/>
              <a:t>maiscula</a:t>
            </a:r>
            <a:r>
              <a:rPr lang="pt-BR" dirty="0"/>
              <a:t> (tem que ser </a:t>
            </a:r>
            <a:r>
              <a:rPr lang="pt-BR" dirty="0" err="1"/>
              <a:t>str</a:t>
            </a:r>
            <a:r>
              <a:rPr lang="pt-BR" dirty="0"/>
              <a:t>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2B8052A-0E5E-7587-AB25-C165267D6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95" y="1896319"/>
            <a:ext cx="5973009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745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6FF922-50E5-0C50-8D09-8735311B5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Pegar texto antes de algo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FBC3B3F4-B4B6-5A41-09E9-08FA1F8D50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8968" y="1480866"/>
            <a:ext cx="6020640" cy="3886742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FC790EA-AC35-FDC3-BE78-7D984ACC3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 err="1"/>
              <a:t>Apply</a:t>
            </a:r>
            <a:r>
              <a:rPr lang="pt-BR" dirty="0"/>
              <a:t> ele aplica uma função em todas a </a:t>
            </a:r>
            <a:r>
              <a:rPr lang="pt-BR" dirty="0" err="1"/>
              <a:t>slinhas</a:t>
            </a:r>
            <a:r>
              <a:rPr lang="pt-BR" dirty="0"/>
              <a:t> da serie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55808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9CC449-9ABF-6617-2532-87120D565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lambda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409093-DB08-684A-AF2F-01E4FEF67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É como um </a:t>
            </a:r>
            <a:r>
              <a:rPr lang="pt-BR" dirty="0" err="1"/>
              <a:t>def</a:t>
            </a:r>
            <a:r>
              <a:rPr lang="pt-BR" dirty="0"/>
              <a:t>, mas usada em apenas uma linha</a:t>
            </a:r>
          </a:p>
          <a:p>
            <a:r>
              <a:rPr lang="pt-BR" dirty="0"/>
              <a:t>Exemplo:</a:t>
            </a:r>
          </a:p>
          <a:p>
            <a:r>
              <a:rPr lang="pt-BR" dirty="0" err="1"/>
              <a:t>Df</a:t>
            </a:r>
            <a:r>
              <a:rPr lang="pt-BR" dirty="0"/>
              <a:t> = lambda nome: </a:t>
            </a:r>
            <a:r>
              <a:rPr lang="pt-BR" dirty="0" err="1"/>
              <a:t>nome.split</a:t>
            </a:r>
            <a:r>
              <a:rPr lang="pt-BR" dirty="0"/>
              <a:t>(“_”)[0]</a:t>
            </a:r>
          </a:p>
          <a:p>
            <a:r>
              <a:rPr lang="pt-BR" dirty="0" err="1"/>
              <a:t>Df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A513FCF-9B90-AD95-7F40-9AA767887CF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É a função mais simples</a:t>
            </a:r>
          </a:p>
          <a:p>
            <a:r>
              <a:rPr lang="pt-BR" dirty="0"/>
              <a:t>Usar apenas uma linha e não há reincidência</a:t>
            </a:r>
          </a:p>
          <a:p>
            <a:r>
              <a:rPr lang="pt-BR" dirty="0"/>
              <a:t>Usada pra não poluir o projeto</a:t>
            </a:r>
          </a:p>
          <a:p>
            <a:r>
              <a:rPr lang="pt-BR" dirty="0"/>
              <a:t>“função </a:t>
            </a:r>
            <a:r>
              <a:rPr lang="pt-BR" dirty="0" err="1"/>
              <a:t>anonima</a:t>
            </a:r>
            <a:r>
              <a:rPr lang="pt-BR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261011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CA779-0757-7E12-1EAF-786AADE53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Estilo pegar últimos valores de algo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6FDEFBC9-793A-5A7B-ABC3-0E598CC74B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2452688"/>
            <a:ext cx="6172200" cy="1943099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B996151-6310-9264-4C8C-8FDCF972D49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Igual quando mostra últimos valores do numero do </a:t>
            </a:r>
            <a:r>
              <a:rPr lang="pt-BR"/>
              <a:t>cartao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03404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C6AA3A-08EA-14CB-1975-AFC80EDC4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</a:t>
            </a:r>
            <a:r>
              <a:rPr lang="pt-BR" dirty="0" err="1"/>
              <a:t>NaN</a:t>
            </a:r>
            <a:r>
              <a:rPr lang="pt-BR" dirty="0"/>
              <a:t>(</a:t>
            </a:r>
            <a:r>
              <a:rPr lang="pt-BR" dirty="0" err="1"/>
              <a:t>not</a:t>
            </a:r>
            <a:r>
              <a:rPr lang="pt-BR" dirty="0"/>
              <a:t> a </a:t>
            </a:r>
            <a:r>
              <a:rPr lang="pt-BR" dirty="0" err="1"/>
              <a:t>number</a:t>
            </a:r>
            <a:r>
              <a:rPr lang="pt-BR" dirty="0"/>
              <a:t>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69D8EB1-FD5C-E4B6-F2F5-03C7C22F7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22CD9AC-384C-3E40-1259-D158AD845D9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CE8EDE3-B545-65A6-A433-A332913F96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104A74F-8280-7DDC-8EFF-DA5112E21F9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85C0927-3AB5-EF44-4D41-2219782FD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852" y="1887954"/>
            <a:ext cx="4448796" cy="259116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891D12C-285A-794C-523D-C3BB4775B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438" y="741643"/>
            <a:ext cx="4056287" cy="596865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3B04568-0FBC-6515-2DFF-3F8CD7584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859" y="4886309"/>
            <a:ext cx="5544324" cy="177189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FBE869F-B93C-516B-2E49-1DD6BEF46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3539" y="1320137"/>
            <a:ext cx="3228072" cy="3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5617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2AD52B-D903-8B38-542C-7F37FA7A8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NaN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1F0AA8-6332-9EF3-E025-E5BE1D869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Mean</a:t>
            </a:r>
            <a:r>
              <a:rPr lang="pt-BR" dirty="0"/>
              <a:t> consegue a taxa neste caso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1DBAD2D-AE95-CC29-ED65-4813D837C65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F3AC89B-110A-5B1C-98BE-61A62C6B7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41" y="2635619"/>
            <a:ext cx="4020111" cy="392484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7747638-7B42-D905-5DD4-79F31526A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025" y="3685816"/>
            <a:ext cx="3553321" cy="267689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35BAF90-B122-68BC-1A2E-85E287C45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5346" y="1506749"/>
            <a:ext cx="3801005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15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846238-89F4-6ABA-16C2-98CD34D7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Completar um </a:t>
            </a:r>
            <a:r>
              <a:rPr lang="pt-BR" dirty="0" err="1"/>
              <a:t>NaN</a:t>
            </a:r>
            <a:r>
              <a:rPr lang="pt-BR" dirty="0"/>
              <a:t> ou substituir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29F654-E5B5-EC99-AF82-EB7E50566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394294B-29F1-D0C4-6861-7CD48384856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Coloquei a média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8617505-2E3D-3DE3-4487-88EC68768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3736679"/>
            <a:ext cx="5696745" cy="212437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3701643-CC6A-9599-11FE-C9C87E1EF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293" y="1257300"/>
            <a:ext cx="4163006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43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F0C9B8-DAB5-2509-6E99-CB38BAC78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Métodos e atributos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466BF5-D930-FF4D-B3C2-5EBD7A8C6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Os métodos são os cubos (verbos, ações)</a:t>
            </a:r>
          </a:p>
          <a:p>
            <a:endParaRPr lang="pt-BR" dirty="0"/>
          </a:p>
          <a:p>
            <a:r>
              <a:rPr lang="pt-BR" dirty="0"/>
              <a:t>Chave de rosca/inglesa são atributos: é uma característica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4F605A0-E664-BF8F-9AD4-C16E3D0D1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777" y="3256365"/>
            <a:ext cx="3654023" cy="360163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EF468EE-C913-62E4-818E-469D90E30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595" y="3459871"/>
            <a:ext cx="4934639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6116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58DF67-3E52-534F-5889-8FB3E6A53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dropna</a:t>
            </a:r>
            <a:endParaRPr lang="pt-BR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EEDFD245-BE42-0C11-D42C-5FDE2E0BD7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50940" y="987425"/>
            <a:ext cx="3036695" cy="487362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67435A3-587E-5269-5F45-ED22BBD98AF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Tira as linhas vazias, ou seja, tira toda a linha</a:t>
            </a:r>
          </a:p>
          <a:p>
            <a:r>
              <a:rPr lang="pt-BR" dirty="0"/>
              <a:t>Da pra aplicar </a:t>
            </a:r>
            <a:r>
              <a:rPr lang="pt-BR" dirty="0" err="1"/>
              <a:t>how</a:t>
            </a:r>
            <a:r>
              <a:rPr lang="pt-BR" dirty="0"/>
              <a:t> pra caso seja todas vazias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956D8E2-D901-3834-6A39-CD1E7970C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762" y="3171462"/>
            <a:ext cx="3752527" cy="358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960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FFCAFA-90DF-F937-CDCA-E2C7C7D68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Dropna</a:t>
            </a:r>
            <a:r>
              <a:rPr lang="pt-BR" dirty="0"/>
              <a:t> com </a:t>
            </a:r>
            <a:r>
              <a:rPr lang="pt-BR" dirty="0" err="1"/>
              <a:t>subset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614CB5-805B-5420-B90E-DF616DB4F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AF7B12D-2609-5123-3F55-78FCC018090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Da pra usar </a:t>
            </a:r>
            <a:r>
              <a:rPr lang="pt-BR" dirty="0" err="1"/>
              <a:t>all</a:t>
            </a:r>
            <a:r>
              <a:rPr lang="pt-BR" dirty="0"/>
              <a:t> ou </a:t>
            </a:r>
            <a:r>
              <a:rPr lang="pt-BR" dirty="0" err="1"/>
              <a:t>any</a:t>
            </a:r>
            <a:endParaRPr lang="pt-BR" dirty="0"/>
          </a:p>
          <a:p>
            <a:r>
              <a:rPr lang="pt-BR" dirty="0"/>
              <a:t>Primeira pra ambas</a:t>
            </a:r>
          </a:p>
          <a:p>
            <a:r>
              <a:rPr lang="pt-BR" dirty="0"/>
              <a:t>Segunda pra alguma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139E98D-8B0F-60C3-FA5C-E7AE3AE87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243" y="2114880"/>
            <a:ext cx="7881948" cy="474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061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A658AA-E3A5-855F-B497-9C0705DE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Pra tirar colunas vazias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2C4E05AA-E487-8CB0-C012-EC43F92434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2390140"/>
            <a:ext cx="6172200" cy="206819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33056D4-591F-7283-953B-935653361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Usar </a:t>
            </a:r>
            <a:r>
              <a:rPr lang="pt-BR" dirty="0" err="1"/>
              <a:t>axis</a:t>
            </a:r>
            <a:r>
              <a:rPr lang="pt-BR" dirty="0"/>
              <a:t> no </a:t>
            </a:r>
            <a:r>
              <a:rPr lang="pt-BR" dirty="0" err="1"/>
              <a:t>dropna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9703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E82AD-635A-6FA2-A256-81EFF42AD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Remove a coluna com base da quantidade de não nulos que eu tenho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AA307D73-EBE3-3497-0977-65CA2699F9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2783" y="2290604"/>
            <a:ext cx="5973009" cy="2267266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F78FCB2-00C5-1CD8-33F2-047DFD7D982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 err="1"/>
              <a:t>Thresh</a:t>
            </a:r>
            <a:r>
              <a:rPr lang="pt-BR" dirty="0"/>
              <a:t> é a quantidade solicitada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F7761E8-44A7-1BFD-5148-140A4D8B8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30" y="3530278"/>
            <a:ext cx="3612432" cy="278712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BBA27CD-7A84-D393-9E2C-C3EA5D7F7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962" y="3865944"/>
            <a:ext cx="3478076" cy="285175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148856A-1DF9-F636-B77A-221657414C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4646" y="4166886"/>
            <a:ext cx="3211146" cy="243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155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5631D7-1542-F288-5FD3-7959C0E3F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somando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2F0384E3-DD29-184A-D8A0-2B8690066B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701549"/>
            <a:ext cx="6172200" cy="3445376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8E38E7B-FD68-5B6D-3452-26E5AAA243F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Para um específico</a:t>
            </a:r>
          </a:p>
        </p:txBody>
      </p:sp>
    </p:spTree>
    <p:extLst>
      <p:ext uri="{BB962C8B-B14F-4D97-AF65-F5344CB8AC3E}">
        <p14:creationId xmlns:p14="http://schemas.microsoft.com/office/powerpoint/2010/main" val="12704443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909780-6363-24BA-07F6-E983DF63E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Soma para todos </a:t>
            </a:r>
            <a:r>
              <a:rPr lang="pt-BR" dirty="0" err="1"/>
              <a:t>usuarios</a:t>
            </a:r>
            <a:endParaRPr lang="pt-BR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6F730486-0CC6-9DAD-E93F-360D11FC9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2098493"/>
            <a:ext cx="6172200" cy="2651489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E1DD1CA-B3DB-2736-E378-06DC2C543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 err="1"/>
              <a:t>Groupby</a:t>
            </a:r>
            <a:r>
              <a:rPr lang="pt-BR" dirty="0"/>
              <a:t> é melhor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C59D1A2-2E77-716A-03BF-16E5612E1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60" y="4685997"/>
            <a:ext cx="7411484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237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C13CC5-8196-5C35-2E76-CFA677316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Reset index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5C563C90-2F3F-559D-3743-769672A88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8337" y="987425"/>
            <a:ext cx="3941902" cy="487362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F0DCF79-88B1-9E01-319B-8BE2BDE7C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Vai transformar num </a:t>
            </a:r>
            <a:r>
              <a:rPr lang="pt-BR"/>
              <a:t>dataframe</a:t>
            </a:r>
          </a:p>
        </p:txBody>
      </p:sp>
    </p:spTree>
    <p:extLst>
      <p:ext uri="{BB962C8B-B14F-4D97-AF65-F5344CB8AC3E}">
        <p14:creationId xmlns:p14="http://schemas.microsoft.com/office/powerpoint/2010/main" val="5516430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C904B6-4040-EAA3-A3BC-EF56FFE5A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agregar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037F2383-E8E2-00B1-774E-976D701B6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0012" y="563666"/>
            <a:ext cx="6172200" cy="199409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D1D1F66-F285-535C-0907-D3FA9C7A6C3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Usar </a:t>
            </a:r>
            <a:r>
              <a:rPr lang="pt-BR" dirty="0" err="1"/>
              <a:t>agg</a:t>
            </a:r>
            <a:endParaRPr lang="pt-BR" dirty="0"/>
          </a:p>
          <a:p>
            <a:r>
              <a:rPr lang="pt-BR" dirty="0"/>
              <a:t>Vai poder criar uma coluna estilo sumarize, pode somar, contar, fazer média..</a:t>
            </a:r>
          </a:p>
          <a:p>
            <a:r>
              <a:rPr lang="pt-BR" dirty="0"/>
              <a:t>Usar o </a:t>
            </a:r>
            <a:r>
              <a:rPr lang="pt-BR" dirty="0" err="1"/>
              <a:t>reset.index</a:t>
            </a:r>
            <a:r>
              <a:rPr lang="pt-BR" dirty="0"/>
              <a:t> pra deixar num </a:t>
            </a:r>
            <a:r>
              <a:rPr lang="pt-BR" dirty="0" err="1"/>
              <a:t>dataframe</a:t>
            </a: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DB97016-71CC-8CB5-8D4A-846805FA9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025" y="3111238"/>
            <a:ext cx="3360092" cy="337872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BC0B518-F827-191A-118D-5517DDEE2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4505" y="2997107"/>
            <a:ext cx="3295819" cy="360698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0B052CE-1116-B2F9-6B09-10BE08EDD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172" y="4452884"/>
            <a:ext cx="3892816" cy="203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456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C82BE6-15E9-27AC-04E3-924BBE127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 sumarize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37C0C7C6-D1D4-96DE-8036-AE70ED901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2047756"/>
            <a:ext cx="6172200" cy="2752962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43D3876-6A94-AF28-C708-97F4D33433E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E6F648E-714B-B3F6-DD0B-6E8FF89D8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09" y="2824221"/>
            <a:ext cx="4762579" cy="292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845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320DD8-85F8-9DAA-1C0C-6E4399906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Transformar pra data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4253FAF0-1121-C21F-1C09-4C2CE836B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4837" y="2004814"/>
            <a:ext cx="4848902" cy="2838846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72F26FC-F9E9-33CE-954D-BB0AF2364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206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F0C9B8-DAB5-2509-6E99-CB38BAC78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Atributo Shape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466BF5-D930-FF4D-B3C2-5EBD7A8C6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Diz quantas linhas a minha serie tem:</a:t>
            </a:r>
          </a:p>
          <a:p>
            <a:r>
              <a:rPr lang="pt-BR" dirty="0"/>
              <a:t>Formou uma tupla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D537510-10AC-ACA6-71AE-AF91AD976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14" y="2836207"/>
            <a:ext cx="11223171" cy="151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986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EC1A-CECE-F104-7343-4A193610B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Diferença de datas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AC16B19D-E4AC-0E13-C114-67BA60BF9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2147" y="724133"/>
            <a:ext cx="4723094" cy="3239061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874E99B-E911-22C7-086E-00217AE54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71B9CAC-4D14-DAA6-5FA7-7E99A85D3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81" y="3428999"/>
            <a:ext cx="4554466" cy="24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4422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255166-E68F-7AE6-C3B1-AD79A64DA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Adicionando coluna personalizada, foi feita com uma lista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F3F0B86A-1871-FD25-E641-ADB29D709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257300"/>
            <a:ext cx="6172200" cy="3594797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FFD667D-6621-47F9-760C-1F11D494111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10FD393-BAF5-442D-474A-7BF1EC99C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38" y="2303362"/>
            <a:ext cx="5618810" cy="423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5029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87FCB2-AAF9-D344-AF9D-B72E610A7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Cruzando informações</a:t>
            </a:r>
          </a:p>
        </p:txBody>
      </p:sp>
      <p:pic>
        <p:nvPicPr>
          <p:cNvPr id="12" name="Espaço Reservado para Conteúdo 11">
            <a:extLst>
              <a:ext uri="{FF2B5EF4-FFF2-40B4-BE49-F238E27FC236}">
                <a16:creationId xmlns:a16="http://schemas.microsoft.com/office/drawing/2014/main" id="{01EF732C-593B-BD5F-DE14-499A2DA31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8303" y="2707900"/>
            <a:ext cx="6172200" cy="3607984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7BFDC9B-59AF-2148-0227-354E058DD74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 err="1"/>
              <a:t>How</a:t>
            </a:r>
            <a:r>
              <a:rPr lang="pt-BR" dirty="0"/>
              <a:t> </a:t>
            </a:r>
            <a:r>
              <a:rPr lang="pt-BR" dirty="0" err="1"/>
              <a:t>inner</a:t>
            </a:r>
            <a:r>
              <a:rPr lang="pt-BR" dirty="0"/>
              <a:t> vai pegar apenas que há nas 2 colunas (tem compra e o cliente </a:t>
            </a:r>
            <a:r>
              <a:rPr lang="pt-BR" dirty="0" err="1"/>
              <a:t>ta</a:t>
            </a:r>
            <a:r>
              <a:rPr lang="pt-BR" dirty="0"/>
              <a:t> </a:t>
            </a:r>
            <a:r>
              <a:rPr lang="pt-BR"/>
              <a:t>na base)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4775724-43D4-7280-5399-34395EBB9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36" y="3225954"/>
            <a:ext cx="2511016" cy="297601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9F7049A-3842-EF04-EFAC-31165DD29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8952" y="3042966"/>
            <a:ext cx="2912709" cy="282602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314C2C9-EA80-B6AA-B8B6-D6D893523B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8303" y="795513"/>
            <a:ext cx="5161970" cy="168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426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0FB13F-8261-50A0-EEA8-31D1B9E02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merge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3E66BF-EEED-8996-7DB0-1B34F240B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D89819D-52E9-F46E-C6D2-5B7AB9E55CA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Usado para mesclar</a:t>
            </a:r>
          </a:p>
          <a:p>
            <a:r>
              <a:rPr lang="pt-BR" dirty="0" err="1"/>
              <a:t>How</a:t>
            </a:r>
            <a:r>
              <a:rPr lang="pt-BR" dirty="0"/>
              <a:t> para definir qual ser a primeira tabela, depois definir as colunas a serem linkadas com </a:t>
            </a:r>
            <a:r>
              <a:rPr lang="pt-BR" dirty="0" err="1"/>
              <a:t>left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e </a:t>
            </a:r>
            <a:r>
              <a:rPr lang="pt-BR" dirty="0" err="1"/>
              <a:t>right</a:t>
            </a:r>
            <a:r>
              <a:rPr lang="pt-BR" dirty="0"/>
              <a:t> </a:t>
            </a:r>
            <a:r>
              <a:rPr lang="pt-BR" dirty="0" err="1"/>
              <a:t>on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402414B-614C-A981-4B92-9C75884EC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57" y="3203454"/>
            <a:ext cx="3334532" cy="348092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E252B06-FDE3-8685-A37C-C31733F4A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810" y="2426111"/>
            <a:ext cx="6982799" cy="425826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83D4DC0-CA89-CC50-81EA-A97BC8C53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289" y="231931"/>
            <a:ext cx="3832632" cy="205073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FDCE09C-2761-1D10-3255-579EDC082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5087" y="320950"/>
            <a:ext cx="2352134" cy="173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4535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A39511-3B8E-CD4E-E782-9D4DEBDE3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Merge pegando apenas os que tem em ambas usa o </a:t>
            </a:r>
            <a:r>
              <a:rPr lang="pt-BR" dirty="0" err="1"/>
              <a:t>inner</a:t>
            </a:r>
            <a:endParaRPr lang="pt-BR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61D4B3F0-D529-3780-21EE-46479EDB3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6727" y="2521913"/>
            <a:ext cx="6172200" cy="3564000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6C1E407-53A9-81F5-37CA-A1E980FD9F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Antes e depois nas imagens</a:t>
            </a:r>
          </a:p>
          <a:p>
            <a:r>
              <a:rPr lang="pt-BR" dirty="0"/>
              <a:t>Tem </a:t>
            </a:r>
            <a:r>
              <a:rPr lang="pt-BR" dirty="0" err="1"/>
              <a:t>NaN</a:t>
            </a:r>
            <a:r>
              <a:rPr lang="pt-BR" dirty="0"/>
              <a:t> na da esquerda, no da direita não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7E5665B-29C6-7A49-DCC7-E5A0F8A77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66" y="3211043"/>
            <a:ext cx="4998610" cy="317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869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9A1A0D-BDED-E06F-0360-C14007280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Em </a:t>
            </a:r>
            <a:r>
              <a:rPr lang="pt-BR" dirty="0" err="1"/>
              <a:t>dataframes</a:t>
            </a:r>
            <a:r>
              <a:rPr lang="pt-BR" dirty="0"/>
              <a:t>, se houver 2 colunas com mesmo nome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2198065D-0AD3-2126-679A-8A8508CAA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5866" y="671956"/>
            <a:ext cx="6172200" cy="2379398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93CE0BD-466F-66D8-BD9F-7F4925280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Usar </a:t>
            </a:r>
            <a:r>
              <a:rPr lang="pt-BR" dirty="0" err="1"/>
              <a:t>suffixes</a:t>
            </a:r>
            <a:r>
              <a:rPr lang="pt-BR" dirty="0"/>
              <a:t> para alterar, tem que ser lista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1DCE038-E185-247C-CC97-5A7B7D4D7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012" y="3199450"/>
            <a:ext cx="6172200" cy="338209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C9FCB1A-BC81-3294-300C-6F355958A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65003"/>
            <a:ext cx="4722178" cy="177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8619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901B5E-7EBF-CA02-2D09-D978BECF0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concat</a:t>
            </a:r>
            <a:endParaRPr lang="pt-BR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9151312B-8CC4-BE9D-50B2-127ABD5EA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34839" y="992187"/>
            <a:ext cx="3307925" cy="487362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DC88C7B-B820-ADB2-C6BA-48F5EC7EE35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Seria como o agrupar</a:t>
            </a:r>
          </a:p>
          <a:p>
            <a:r>
              <a:rPr lang="pt-BR" dirty="0"/>
              <a:t>Adicionar linhas</a:t>
            </a:r>
          </a:p>
          <a:p>
            <a:r>
              <a:rPr lang="pt-BR" dirty="0"/>
              <a:t>Precisa do reset index</a:t>
            </a:r>
          </a:p>
          <a:p>
            <a:r>
              <a:rPr lang="pt-BR" dirty="0"/>
              <a:t>Nome das colunas tem que ser igual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2A4AA6C-4742-B3F8-0682-348FFCA84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04" y="4246627"/>
            <a:ext cx="6611273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155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A7B41-44AB-59B1-C76C-AAD26CE5C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Concat</a:t>
            </a:r>
            <a:r>
              <a:rPr lang="pt-BR" dirty="0"/>
              <a:t> da pra mesclar também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F2B3FE4A-74E4-01D5-C280-5208789DE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0012" y="1540370"/>
            <a:ext cx="6172200" cy="1452799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E394B5-B452-6765-B93C-DA013951C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dirty="0" err="1"/>
              <a:t>axis</a:t>
            </a:r>
            <a:r>
              <a:rPr lang="pt-BR" dirty="0"/>
              <a:t> faz a diferença</a:t>
            </a:r>
          </a:p>
          <a:p>
            <a:r>
              <a:rPr lang="pt-BR" dirty="0"/>
              <a:t>Se for um, ele adiciona colunas, se for zero, adiciona linhas</a:t>
            </a:r>
          </a:p>
          <a:p>
            <a:r>
              <a:rPr lang="pt-BR" dirty="0"/>
              <a:t>O que vale o </a:t>
            </a:r>
            <a:r>
              <a:rPr lang="pt-BR" dirty="0" err="1"/>
              <a:t>concat</a:t>
            </a:r>
            <a:r>
              <a:rPr lang="pt-BR" dirty="0"/>
              <a:t> é o index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F830F72-D8A9-BBF3-5DC8-D69E8892D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336" y="3503100"/>
            <a:ext cx="5744377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729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039C18-6BDD-4D75-BEB8-868E2FB69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Transformei o index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55C27EBD-BB12-BE2A-29FA-6A8734B5B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0591" y="369908"/>
            <a:ext cx="6172200" cy="3593286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683AB28-1669-60A9-65D4-5B1FC188A54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7366BF9-34CD-B955-DB7F-6785F430E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304" y="2894805"/>
            <a:ext cx="2664446" cy="359328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2CC1DE5-3E10-463A-7ED9-E0B5FBA30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45" y="4154141"/>
            <a:ext cx="6868484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029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35DFB7-C140-BF00-F4C8-3D6B4A6C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Agora concatenar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A6254551-272D-4CB2-359F-5499FA6B7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0012" y="457200"/>
            <a:ext cx="6172200" cy="205137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EF38072-9867-8A08-84A8-5D8781B45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Juntei os 2 </a:t>
            </a:r>
            <a:r>
              <a:rPr lang="pt-BR" dirty="0" err="1"/>
              <a:t>df</a:t>
            </a:r>
            <a:r>
              <a:rPr lang="pt-BR" dirty="0"/>
              <a:t> com base no index que criei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8DA6CE3-89DF-7A00-DE55-7D3929130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861" y="2533389"/>
            <a:ext cx="4513591" cy="402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765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5AA8B-0426-3C0C-DEEB-BAE906238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iloc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C2FCDB-CE2C-01FA-E8F0-212698FF5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Iloc</a:t>
            </a:r>
            <a:r>
              <a:rPr lang="pt-BR" dirty="0"/>
              <a:t> </a:t>
            </a:r>
            <a:r>
              <a:rPr lang="pt-BR" dirty="0" err="1"/>
              <a:t>vc</a:t>
            </a:r>
            <a:r>
              <a:rPr lang="pt-BR" dirty="0"/>
              <a:t> </a:t>
            </a:r>
            <a:r>
              <a:rPr lang="pt-BR" dirty="0" err="1"/>
              <a:t>ta</a:t>
            </a:r>
            <a:r>
              <a:rPr lang="pt-BR" dirty="0"/>
              <a:t> garantindo que está pegando pela posição</a:t>
            </a:r>
          </a:p>
          <a:p>
            <a:r>
              <a:rPr lang="pt-BR" dirty="0" err="1"/>
              <a:t>Loc</a:t>
            </a:r>
            <a:r>
              <a:rPr lang="pt-BR" dirty="0"/>
              <a:t> é </a:t>
            </a:r>
            <a:r>
              <a:rPr lang="pt-BR" dirty="0" err="1"/>
              <a:t>indice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A3C183C-2B90-AF9C-DAA2-66733E2A2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23" y="2549804"/>
            <a:ext cx="4124763" cy="366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124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5A9458-3F7B-1CBB-67D0-0734B4345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Agora usar reset index para voltar as colunas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7B645786-AB09-C8B9-661D-6D1ACBC5F4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7612" y="987425"/>
            <a:ext cx="6143352" cy="487362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684E679-F4DE-8A33-5A8A-E596C6D7FD5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FAF3A9D-1162-6DDC-E424-1215E2CCF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0334" y="2404887"/>
            <a:ext cx="5611008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902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BFC756-21F0-77A8-9CD9-8C3B0F1C1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Fazendo uma função para pegar a pasta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F27C8BC-6647-FE38-14D1-4C1635DFC14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Nessa parte vai pegar o caminho da pasta e vai quebrar as “/” em lista, e pegar o último que é o nome do arquivo</a:t>
            </a:r>
          </a:p>
          <a:p>
            <a:r>
              <a:rPr lang="pt-BR" dirty="0"/>
              <a:t>Depois tem um split no ponto, pois quer tirar o </a:t>
            </a:r>
            <a:r>
              <a:rPr lang="pt-BR" dirty="0" err="1"/>
              <a:t>csv</a:t>
            </a: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16D1C8C-7F01-2F34-4D61-0B485202F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81" y="5024537"/>
            <a:ext cx="7173326" cy="1038370"/>
          </a:xfrm>
          <a:prstGeom prst="rect">
            <a:avLst/>
          </a:prstGeom>
        </p:spPr>
      </p:pic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7EDB05F5-A5E1-8D21-3566-6D97845BB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Tem que </a:t>
            </a:r>
            <a:r>
              <a:rPr lang="pt-BR" dirty="0" err="1"/>
              <a:t>import</a:t>
            </a:r>
            <a:r>
              <a:rPr lang="pt-BR" dirty="0"/>
              <a:t> o os também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C3B90F8-0F32-33A9-2864-AC4138BC0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681" y="3518775"/>
            <a:ext cx="7363853" cy="98121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C72CD4C-C49E-2C69-C158-3E1BD334A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953" y="1708772"/>
            <a:ext cx="4477375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916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BAAE1A-ED8D-775C-3FB5-93EEA0073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Def</a:t>
            </a:r>
            <a:r>
              <a:rPr lang="pt-BR" dirty="0"/>
              <a:t> pasta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8C247EF9-054D-CBE8-79AE-68BAB58A20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3877" y="2755590"/>
            <a:ext cx="6172200" cy="2415208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E9DF378-724F-6833-1F82-54B6B45C89A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Importo o dado que quero, renomeio, depois </a:t>
            </a:r>
            <a:r>
              <a:rPr lang="pt-BR" dirty="0" err="1"/>
              <a:t>seto</a:t>
            </a:r>
            <a:r>
              <a:rPr lang="pt-BR" dirty="0"/>
              <a:t> o índice do </a:t>
            </a:r>
            <a:r>
              <a:rPr lang="pt-BR" dirty="0" err="1"/>
              <a:t>dataframe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966285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5A517-10A7-1474-3F05-14E9BFE9A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Buscando a pasta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5D4F244-13BA-FEEB-98C2-A1D2C150CB4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Assim lista todos os arquivos</a:t>
            </a:r>
          </a:p>
          <a:p>
            <a:r>
              <a:rPr lang="pt-BR" dirty="0"/>
              <a:t>Explicação na próxima tela</a:t>
            </a:r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D10B0888-85ED-13DF-4CD5-24E5DFDF2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0591" y="612209"/>
            <a:ext cx="6172200" cy="3494314"/>
          </a:xfr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ACB5C58-2FEC-517E-8025-4258B18B1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20" y="4285637"/>
            <a:ext cx="3862614" cy="2443834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81DFCD8-90FD-9F78-8AB5-B59DFF6B6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8327" y="4270207"/>
            <a:ext cx="3862614" cy="237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865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6DA558-C346-E7BE-A9B8-1C07FC6E9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5619CC0A-7F85-AB95-7AA0-2C9E18CC4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0012" y="220620"/>
            <a:ext cx="6172200" cy="348623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6D3E48C-9CFC-5382-297F-CF1FCA86ED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202112" cy="3811588"/>
          </a:xfrm>
        </p:spPr>
        <p:txBody>
          <a:bodyPr/>
          <a:lstStyle/>
          <a:p>
            <a:r>
              <a:rPr lang="pt-BR" dirty="0"/>
              <a:t>O caminho é a pasta que estão os arquivos</a:t>
            </a:r>
          </a:p>
          <a:p>
            <a:r>
              <a:rPr lang="pt-BR" dirty="0"/>
              <a:t>O files vai listar os arquivos dentro da pasta, confirme mostrei com explicação</a:t>
            </a:r>
          </a:p>
          <a:p>
            <a:r>
              <a:rPr lang="pt-BR" dirty="0" err="1"/>
              <a:t>Entao</a:t>
            </a:r>
            <a:r>
              <a:rPr lang="pt-BR" dirty="0"/>
              <a:t> na função, será passado todos os itens que há em files e adicionar em </a:t>
            </a:r>
            <a:r>
              <a:rPr lang="pt-BR" dirty="0" err="1"/>
              <a:t>dfs</a:t>
            </a:r>
            <a:r>
              <a:rPr lang="pt-BR" dirty="0"/>
              <a:t>, usando a função criada anteriormente (</a:t>
            </a:r>
            <a:r>
              <a:rPr lang="pt-BR" dirty="0" err="1"/>
              <a:t>import_etl</a:t>
            </a:r>
            <a:r>
              <a:rPr lang="pt-BR" dirty="0"/>
              <a:t>)</a:t>
            </a:r>
          </a:p>
          <a:p>
            <a:r>
              <a:rPr lang="pt-BR" dirty="0"/>
              <a:t>Então vamos juntar o nome da pasta com o nome do arquivo, pois o tratamento da função </a:t>
            </a:r>
            <a:r>
              <a:rPr lang="pt-BR" dirty="0" err="1"/>
              <a:t>import_etl</a:t>
            </a:r>
            <a:r>
              <a:rPr lang="pt-BR" dirty="0"/>
              <a:t> foi criada para ler o nome do arquivo e limpar para gerar a coluna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76A1027-2AA4-4E7A-1C69-8C6D72B7B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095" y="4269272"/>
            <a:ext cx="3600130" cy="236810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9AD1E13-8C49-1BCC-E7C0-404326D5B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13" y="4976855"/>
            <a:ext cx="5068007" cy="192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0689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A47B0-DA53-62A0-6A00-836317AFB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Agora consolida tudo num </a:t>
            </a:r>
            <a:r>
              <a:rPr lang="pt-BR" dirty="0" err="1"/>
              <a:t>so</a:t>
            </a:r>
            <a:r>
              <a:rPr lang="pt-BR" dirty="0"/>
              <a:t> </a:t>
            </a:r>
            <a:r>
              <a:rPr lang="pt-BR" dirty="0" err="1"/>
              <a:t>dataframe</a:t>
            </a: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11BDD19-00FD-BEEF-88A6-17F8FB2C8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5A66CC77-9101-4EEF-8628-758549F56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DD7FBC0-89A7-54C0-77EB-0FB942A36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2057400"/>
            <a:ext cx="11163300" cy="493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10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3248E5-73D2-5B3A-9369-73FDCA88C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Salvando o </a:t>
            </a:r>
            <a:r>
              <a:rPr lang="pt-BR"/>
              <a:t>arquivo criado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9CD256FE-496F-CD49-BC58-ECFEB5B5C7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5152" y="2023867"/>
            <a:ext cx="6068272" cy="2800741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D92FFCF-40E4-C2C9-E7AF-7A66011DB2D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70939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EDF9B7-1D80-B52A-3BDB-413248BFC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Transformar coluna em linhas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66378BBB-7DD5-ABB3-6240-C2B1F60D7B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0012" y="457200"/>
            <a:ext cx="6172200" cy="2483752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A5577C9-9845-3D82-CC47-934CE21B7FE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E5F1C2-5D5D-AC6D-D5E0-6C5DC1ADC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3" y="2057400"/>
            <a:ext cx="4896533" cy="448690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1C44F93-8B68-76B6-01E6-479E259D0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012" y="3245752"/>
            <a:ext cx="4888989" cy="297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563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776173-08AA-C70B-C30A-6546AD2C0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Conexão </a:t>
            </a:r>
            <a:r>
              <a:rPr lang="pt-BR" dirty="0" err="1"/>
              <a:t>sql</a:t>
            </a:r>
            <a:endParaRPr lang="pt-BR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47ADA108-BA77-BD8C-DE82-B4084AAE2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572336"/>
            <a:ext cx="3684498" cy="3713328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F8E0C21-1C11-B0AB-3FBD-E9B0DAADEAF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Foi até o </a:t>
            </a:r>
            <a:r>
              <a:rPr lang="pt-BR" dirty="0" err="1"/>
              <a:t>sql</a:t>
            </a:r>
            <a:r>
              <a:rPr lang="pt-BR" dirty="0"/>
              <a:t> e buscou uma tabela pro pandas</a:t>
            </a:r>
          </a:p>
          <a:p>
            <a:r>
              <a:rPr lang="pt-BR" dirty="0"/>
              <a:t>Sql:/// (eu disse qual banco vou me conectar e o “///” é o protocolo)</a:t>
            </a:r>
          </a:p>
        </p:txBody>
      </p:sp>
    </p:spTree>
    <p:extLst>
      <p:ext uri="{BB962C8B-B14F-4D97-AF65-F5344CB8AC3E}">
        <p14:creationId xmlns:p14="http://schemas.microsoft.com/office/powerpoint/2010/main" val="42575504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AE996D-28C1-7EA5-909E-427DC2432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Fazer cruzamento dentro do banco de dados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098CA17D-13C4-B4DC-D65B-1227B7E1BA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8968" y="1590419"/>
            <a:ext cx="6020640" cy="3667637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B6698EB-410B-6855-AFD9-BD6F7874495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Não levar pro pandas</a:t>
            </a:r>
          </a:p>
          <a:p>
            <a:r>
              <a:rPr lang="pt-BR" dirty="0"/>
              <a:t>Apenas fazer consultas</a:t>
            </a:r>
          </a:p>
          <a:p>
            <a:r>
              <a:rPr lang="pt-BR" dirty="0"/>
              <a:t>Limite 10 linhas no texto (query é </a:t>
            </a:r>
            <a:r>
              <a:rPr lang="pt-BR" dirty="0" err="1"/>
              <a:t>str</a:t>
            </a:r>
            <a:r>
              <a:rPr lang="pt-BR" dirty="0"/>
              <a:t>)</a:t>
            </a:r>
          </a:p>
          <a:p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5A37557-3F68-D243-72E4-8E0BBB81D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81" y="3576576"/>
            <a:ext cx="4636915" cy="306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37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5AA8B-0426-3C0C-DEEB-BAE906238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Dar nome a serie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C2FCDB-CE2C-01FA-E8F0-212698FF5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“essa serie vai ter esse conjunto de dados que é uma lista, o nome dessa série é XXXX e atribui a uma variável”</a:t>
            </a:r>
          </a:p>
          <a:p>
            <a:r>
              <a:rPr lang="pt-BR" dirty="0"/>
              <a:t>Igual nome de coluna de </a:t>
            </a:r>
            <a:r>
              <a:rPr lang="pt-BR" dirty="0" err="1"/>
              <a:t>excel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9510E6B-FBBF-7AD7-71B0-ECEDC21AF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367" y="3429000"/>
            <a:ext cx="6020062" cy="313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5306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07D150-112A-3A5A-E94B-3DB972EF9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Cruzamento no banco de dados e query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3C71757D-7483-2766-F5E6-3A2F5C0A1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325154"/>
            <a:ext cx="6172200" cy="4198167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81BDD88-F796-636B-D035-B5CECAFF7EA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Usar 2 aspas, para escrever um texto em múltiplas linhas</a:t>
            </a:r>
          </a:p>
          <a:p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78ACCE7-825C-5CF7-41F2-9BD3E795B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3429000"/>
            <a:ext cx="4224791" cy="256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912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949F40-DB61-F229-0376-AEFC4506D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enviar dados pro banco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4578BCEE-4694-01D2-3C07-9C07A67EA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7549" y="645421"/>
            <a:ext cx="5982535" cy="1552792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56E482F-ADF8-8521-5CD0-E829BEEC5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Index false pra não ser uma coluna</a:t>
            </a:r>
          </a:p>
          <a:p>
            <a:r>
              <a:rPr lang="pt-BR" dirty="0"/>
              <a:t>Para acrescentar usar </a:t>
            </a:r>
            <a:r>
              <a:rPr lang="pt-BR" dirty="0" err="1"/>
              <a:t>if</a:t>
            </a:r>
            <a:r>
              <a:rPr lang="pt-BR" dirty="0"/>
              <a:t> </a:t>
            </a:r>
            <a:r>
              <a:rPr lang="pt-BR" dirty="0" err="1"/>
              <a:t>exist</a:t>
            </a:r>
            <a:r>
              <a:rPr lang="pt-BR" dirty="0"/>
              <a:t> = </a:t>
            </a:r>
            <a:r>
              <a:rPr lang="pt-BR" dirty="0" err="1"/>
              <a:t>append</a:t>
            </a:r>
            <a:endParaRPr lang="pt-BR" dirty="0"/>
          </a:p>
          <a:p>
            <a:r>
              <a:rPr lang="pt-BR" dirty="0"/>
              <a:t>Para substituir usa </a:t>
            </a:r>
            <a:r>
              <a:rPr lang="pt-BR" dirty="0" err="1"/>
              <a:t>replace</a:t>
            </a: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FADFB24-66E9-DDB1-1407-59A5A9F65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989" y="3657600"/>
            <a:ext cx="6477904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6158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297BF1-1308-872E-CAC7-555ED4BA7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 coluna pra linhas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91219589-5690-E3C5-43CA-E26B44D3EF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2170" y="987425"/>
            <a:ext cx="5954235" cy="487362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E5D8E3E-0AB5-BD4B-036B-C85F4BF123E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Defini qual é o index</a:t>
            </a:r>
          </a:p>
          <a:p>
            <a:r>
              <a:rPr lang="pt-BR" dirty="0"/>
              <a:t>O Stack vai transformar em série (precisa dizer antes quais colunas não vão mudar, vão ficar fixas)</a:t>
            </a:r>
          </a:p>
          <a:p>
            <a:r>
              <a:rPr lang="pt-BR" dirty="0"/>
              <a:t>Mudar nome das colunas</a:t>
            </a:r>
          </a:p>
        </p:txBody>
      </p:sp>
    </p:spTree>
    <p:extLst>
      <p:ext uri="{BB962C8B-B14F-4D97-AF65-F5344CB8AC3E}">
        <p14:creationId xmlns:p14="http://schemas.microsoft.com/office/powerpoint/2010/main" val="12328970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0171A4-596E-7CEC-17AA-13BD5C27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 linha pra coluna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CADA59FE-947B-8C08-E3CB-B16530277A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0012" y="1044970"/>
            <a:ext cx="6172200" cy="1262981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32AF35A-A893-3C44-4EE1-C416D974800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39925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6D9BC8-2CDB-A305-01CB-86CDBB365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196D0B0D-B4DD-6889-C1AC-28AC03D5CC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7441" y="539651"/>
            <a:ext cx="6172200" cy="2505113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3114AC8-8623-D3EE-1EE0-6021AFB7B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Continua no outro slide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DC8BD60-E327-7A9E-41BC-50622398E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441" y="3308490"/>
            <a:ext cx="7449590" cy="312463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AABD56C-6E63-8961-7356-FCB2D40A9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17" y="2859753"/>
            <a:ext cx="4943601" cy="344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526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C0F6D4-85CD-B305-D28E-8E25CADBE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 entregou uma lista de colunas no final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D92CE4C1-F620-2D91-8A09-ACC027F215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6182" y="51471"/>
            <a:ext cx="6172200" cy="464951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6AC22E-1FE7-5C1A-0238-C73DB6985EB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Repare que puxou apenas aqueles que estavam listado em </a:t>
            </a:r>
            <a:r>
              <a:rPr lang="pt-BR" dirty="0" err="1"/>
              <a:t>qtde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83BD262-49CC-C0EE-785A-46039DAD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2" y="2895493"/>
            <a:ext cx="3505689" cy="152421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165CE09-0BE2-011D-FCF3-4CE3F6000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56" y="5272485"/>
            <a:ext cx="6087325" cy="108600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7278362-4B73-7131-E184-C9F6F5F9C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1979" y="2895493"/>
            <a:ext cx="2593798" cy="342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419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3CF40B-CF8E-3E91-344E-D345A097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explode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D3D0025A-E71A-34B4-66B3-D2FE61F75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4884" y="1471489"/>
            <a:ext cx="5611008" cy="1771897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77BC54-A6DD-D3F1-45C1-8B86283FF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Primeiro ajuste na data</a:t>
            </a:r>
          </a:p>
          <a:p>
            <a:r>
              <a:rPr lang="pt-BR" dirty="0"/>
              <a:t>Depois uma função com objetivo de criar uma nova coluna, foi criada como lista</a:t>
            </a:r>
          </a:p>
          <a:p>
            <a:r>
              <a:rPr lang="pt-BR" dirty="0"/>
              <a:t>Depois aplica pra criar a coluna</a:t>
            </a:r>
          </a:p>
          <a:p>
            <a:r>
              <a:rPr lang="pt-BR" dirty="0"/>
              <a:t>Ai usa o explode, pois como a coluna esta em lista, ela coloca cada item da lista numa linha replicando os demais itens das demais colunas</a:t>
            </a:r>
          </a:p>
          <a:p>
            <a:r>
              <a:rPr lang="pt-BR" dirty="0"/>
              <a:t>Ou seja, ficam duplicadas as colunas e precisa de ajuste (próximo slide)</a:t>
            </a:r>
          </a:p>
          <a:p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8E020AC-03A5-572F-C055-3BC1A41B8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884" y="3500315"/>
            <a:ext cx="3594461" cy="248440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71F2782-6931-9920-355A-812BE6FAF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60" y="4839495"/>
            <a:ext cx="3972479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093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20B2BF-7619-9E99-D2A5-9408807F8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explode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0DB02671-1C0A-24E6-857C-FB00E5781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37188" y="876633"/>
            <a:ext cx="6172200" cy="2733009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4D0A24B-5EF3-7BAC-4533-835FAE71818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Removeu as colunas que não vai usar</a:t>
            </a:r>
          </a:p>
          <a:p>
            <a:r>
              <a:rPr lang="pt-BR" dirty="0"/>
              <a:t>Criou uma coluna contando as linhas duplicadas do mesmo tipo, ou seja, se não houver duplicata o valor é 1 na coluna para aquela linha, se houverem 10 colunas iguais,  cada linha vai ter um valor de 1 ao 10, ou seja um rank</a:t>
            </a:r>
          </a:p>
          <a:p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2B3A7F9-5E58-91BD-E6F0-D7286EB42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667" y="3914428"/>
            <a:ext cx="8707065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0616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D4508A-4E7F-DC98-1D4B-26960B89B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explode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15645AFF-C86F-FC76-726E-9028EDA76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2009228"/>
            <a:ext cx="6172200" cy="2830019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B5818B5-14BD-3F0F-41E6-3EBAF532A1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Foi criada uma função</a:t>
            </a:r>
          </a:p>
          <a:p>
            <a:r>
              <a:rPr lang="pt-BR" dirty="0"/>
              <a:t>A função cria uma nova coluna para colocar a data da fatura a ser paga</a:t>
            </a:r>
          </a:p>
          <a:p>
            <a:r>
              <a:rPr lang="pt-BR" dirty="0"/>
              <a:t>Depois ajusta pra deixar apenas ano e mês</a:t>
            </a:r>
          </a:p>
          <a:p>
            <a:r>
              <a:rPr lang="pt-BR" dirty="0"/>
              <a:t>Outra opção seria:</a:t>
            </a:r>
          </a:p>
          <a:p>
            <a:r>
              <a:rPr lang="pt-BR" dirty="0" err="1"/>
              <a:t>Dt_str</a:t>
            </a:r>
            <a:r>
              <a:rPr lang="pt-BR" dirty="0"/>
              <a:t> = “-”.Join(</a:t>
            </a:r>
            <a:r>
              <a:rPr lang="pt-BR" dirty="0" err="1"/>
              <a:t>str</a:t>
            </a:r>
            <a:r>
              <a:rPr lang="pt-BR" dirty="0"/>
              <a:t>(</a:t>
            </a:r>
            <a:r>
              <a:rPr lang="pt-BR" dirty="0" err="1"/>
              <a:t>new_date</a:t>
            </a:r>
            <a:r>
              <a:rPr lang="pt-BR" dirty="0"/>
              <a:t>).split(“-”)[:-1]) + “-01”</a:t>
            </a:r>
          </a:p>
          <a:p>
            <a:r>
              <a:rPr lang="pt-BR" dirty="0"/>
              <a:t>Nota, já teria uma tabela para trabalhar com isso e seria de forma detalhada, no próximo slide irá agrupar para ter totais no mês de cada cliente</a:t>
            </a:r>
          </a:p>
        </p:txBody>
      </p:sp>
    </p:spTree>
    <p:extLst>
      <p:ext uri="{BB962C8B-B14F-4D97-AF65-F5344CB8AC3E}">
        <p14:creationId xmlns:p14="http://schemas.microsoft.com/office/powerpoint/2010/main" val="19245063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A68438-986B-3F21-B383-8EE3907F3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Agrupar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E31D7225-E6DB-18B3-9A47-850AC73AA2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2506357"/>
            <a:ext cx="6172200" cy="1835760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B1AC533-0516-869D-C0F6-33127FAB882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 err="1"/>
              <a:t>Entao</a:t>
            </a:r>
            <a:r>
              <a:rPr lang="pt-BR" dirty="0"/>
              <a:t> agrupou e resetou o índice, além da soma para mostrar quando será pago no mês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8413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5AA8B-0426-3C0C-DEEB-BAE906238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dataframe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C2FCDB-CE2C-01FA-E8F0-212698FF5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Criei um dicionário</a:t>
            </a:r>
          </a:p>
          <a:p>
            <a:r>
              <a:rPr lang="pt-BR" dirty="0" err="1"/>
              <a:t>Df</a:t>
            </a:r>
            <a:r>
              <a:rPr lang="pt-BR" dirty="0"/>
              <a:t> é o nome que eu quero, pode ser qualquer um</a:t>
            </a:r>
          </a:p>
          <a:p>
            <a:r>
              <a:rPr lang="pt-BR" dirty="0"/>
              <a:t>Usar </a:t>
            </a:r>
            <a:r>
              <a:rPr lang="pt-BR" dirty="0" err="1"/>
              <a:t>dataframe</a:t>
            </a:r>
            <a:endParaRPr lang="pt-BR" dirty="0"/>
          </a:p>
          <a:p>
            <a:r>
              <a:rPr lang="pt-BR" dirty="0" err="1"/>
              <a:t>Dataframe</a:t>
            </a:r>
            <a:r>
              <a:rPr lang="pt-BR" dirty="0"/>
              <a:t> é um conjunto de series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C04A225-D64E-62C8-4679-70AE8C3DE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871" y="3104385"/>
            <a:ext cx="3986019" cy="344296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8FCD86E-7D08-6195-E994-DDA23B8CC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10" y="4134978"/>
            <a:ext cx="2873905" cy="204198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E594587-1DF3-9D5C-63C8-012A691C6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592" y="4933605"/>
            <a:ext cx="2582268" cy="71576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59D727C-A038-E257-9338-5629957FB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5592" y="4001294"/>
            <a:ext cx="2667351" cy="76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7252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6F2DA3-EF49-328E-1D09-60E90BC27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Datas viram colunas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EE6BE443-0F53-D795-1283-F87FDA888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967280"/>
            <a:ext cx="6172200" cy="2913914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E9A4ABE-1AC4-0DE5-89C9-81C763FAA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Diz que vai virar coluna, quem vai ser o índice e quem vai ser os valores</a:t>
            </a:r>
          </a:p>
          <a:p>
            <a:r>
              <a:rPr lang="pt-BR" dirty="0" err="1"/>
              <a:t>Fillna</a:t>
            </a:r>
            <a:r>
              <a:rPr lang="pt-BR" dirty="0"/>
              <a:t> zero</a:t>
            </a:r>
          </a:p>
          <a:p>
            <a:r>
              <a:rPr lang="pt-BR"/>
              <a:t>Resetar index</a:t>
            </a:r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1673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5AA8B-0426-3C0C-DEEB-BAE906238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acessar linha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C2FCDB-CE2C-01FA-E8F0-212698FF5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Se acessar uma linha do </a:t>
            </a:r>
            <a:r>
              <a:rPr lang="pt-BR" dirty="0" err="1"/>
              <a:t>dataframe</a:t>
            </a:r>
            <a:r>
              <a:rPr lang="pt-BR" dirty="0"/>
              <a:t>, vai retornar uma serie</a:t>
            </a:r>
          </a:p>
          <a:p>
            <a:r>
              <a:rPr lang="pt-BR" dirty="0"/>
              <a:t>Os índices da serie serão os nomes das colunas</a:t>
            </a:r>
          </a:p>
          <a:p>
            <a:r>
              <a:rPr lang="pt-BR" dirty="0"/>
              <a:t>Nome da serie é o índice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36F6919-F8DD-EC6F-D456-B8C961A7A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210" y="2899508"/>
            <a:ext cx="4096322" cy="249589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D30E926-E115-E61B-0E44-331E2F476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627" y="4147457"/>
            <a:ext cx="4401164" cy="13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7560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11019</TotalTime>
  <Words>1886</Words>
  <Application>Microsoft Office PowerPoint</Application>
  <PresentationFormat>Widescreen</PresentationFormat>
  <Paragraphs>228</Paragraphs>
  <Slides>80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80</vt:i4>
      </vt:variant>
    </vt:vector>
  </HeadingPairs>
  <TitlesOfParts>
    <vt:vector size="84" baseType="lpstr">
      <vt:lpstr>Aptos</vt:lpstr>
      <vt:lpstr>Aptos Display</vt:lpstr>
      <vt:lpstr>Arial</vt:lpstr>
      <vt:lpstr>Tema do Office</vt:lpstr>
      <vt:lpstr>Apresentação do PowerPoint</vt:lpstr>
      <vt:lpstr>Apresentação do PowerPoint</vt:lpstr>
      <vt:lpstr>pandas</vt:lpstr>
      <vt:lpstr>Métodos e atributos</vt:lpstr>
      <vt:lpstr>Atributo Shape</vt:lpstr>
      <vt:lpstr>iloc</vt:lpstr>
      <vt:lpstr>Dar nome a serie</vt:lpstr>
      <vt:lpstr>dataframe</vt:lpstr>
      <vt:lpstr>Como acessar linha</vt:lpstr>
      <vt:lpstr>Sobre posição</vt:lpstr>
      <vt:lpstr>outros</vt:lpstr>
      <vt:lpstr>outros</vt:lpstr>
      <vt:lpstr>Mostrar 5 primeiras linhas / 5 últimas</vt:lpstr>
      <vt:lpstr>Apresentação do PowerPoint</vt:lpstr>
      <vt:lpstr>Apresentação do PowerPoint</vt:lpstr>
      <vt:lpstr>Para ler algum arquivo</vt:lpstr>
      <vt:lpstr>Apresentação do PowerPoint</vt:lpstr>
      <vt:lpstr>Para trocar tipo de dados</vt:lpstr>
      <vt:lpstr>Filtro em pandas</vt:lpstr>
      <vt:lpstr>Saber quem é o maior:</vt:lpstr>
      <vt:lpstr>Listar colunas e deixar em ordem</vt:lpstr>
      <vt:lpstr>Renomear nomes das colunas</vt:lpstr>
      <vt:lpstr>Mudar nome de coluna</vt:lpstr>
      <vt:lpstr>Para parquet</vt:lpstr>
      <vt:lpstr>Apresentação do PowerPoint</vt:lpstr>
      <vt:lpstr>Ordenação de valores</vt:lpstr>
      <vt:lpstr>inplace</vt:lpstr>
      <vt:lpstr>Ordenação por valor e ordem alfabetica</vt:lpstr>
      <vt:lpstr>Como remover duplicatas</vt:lpstr>
      <vt:lpstr>duplicatas</vt:lpstr>
      <vt:lpstr>Converter tipo de dados</vt:lpstr>
      <vt:lpstr>Adicionar coluna</vt:lpstr>
      <vt:lpstr>Deixar maiscula (tem que ser str)</vt:lpstr>
      <vt:lpstr>Pegar texto antes de algo</vt:lpstr>
      <vt:lpstr>lambda</vt:lpstr>
      <vt:lpstr>Estilo pegar últimos valores de algo</vt:lpstr>
      <vt:lpstr>Sobre NaN(not a number)</vt:lpstr>
      <vt:lpstr>NaN</vt:lpstr>
      <vt:lpstr>Completar um NaN ou substituir</vt:lpstr>
      <vt:lpstr>dropna</vt:lpstr>
      <vt:lpstr>Dropna com subset</vt:lpstr>
      <vt:lpstr>Pra tirar colunas vazias</vt:lpstr>
      <vt:lpstr>Remove a coluna com base da quantidade de não nulos que eu tenho</vt:lpstr>
      <vt:lpstr>somando</vt:lpstr>
      <vt:lpstr>Soma para todos usuarios</vt:lpstr>
      <vt:lpstr>Reset index</vt:lpstr>
      <vt:lpstr>agregar</vt:lpstr>
      <vt:lpstr>Tipo sumarize</vt:lpstr>
      <vt:lpstr>Transformar pra data</vt:lpstr>
      <vt:lpstr>Diferença de datas</vt:lpstr>
      <vt:lpstr>Adicionando coluna personalizada, foi feita com uma lista</vt:lpstr>
      <vt:lpstr>Cruzando informações</vt:lpstr>
      <vt:lpstr>merge</vt:lpstr>
      <vt:lpstr>Merge pegando apenas os que tem em ambas usa o inner</vt:lpstr>
      <vt:lpstr>Em dataframes, se houver 2 colunas com mesmo nome</vt:lpstr>
      <vt:lpstr>concat</vt:lpstr>
      <vt:lpstr>Concat da pra mesclar também</vt:lpstr>
      <vt:lpstr>Transformei o index</vt:lpstr>
      <vt:lpstr>Agora concatenar</vt:lpstr>
      <vt:lpstr>Agora usar reset index para voltar as colunas</vt:lpstr>
      <vt:lpstr>Fazendo uma função para pegar a pasta</vt:lpstr>
      <vt:lpstr>Def pasta</vt:lpstr>
      <vt:lpstr>Buscando a pasta</vt:lpstr>
      <vt:lpstr>Apresentação do PowerPoint</vt:lpstr>
      <vt:lpstr>Agora consolida tudo num so dataframe</vt:lpstr>
      <vt:lpstr>Salvando o arquivo criado</vt:lpstr>
      <vt:lpstr>Transformar coluna em linhas</vt:lpstr>
      <vt:lpstr>Conexão sql</vt:lpstr>
      <vt:lpstr>Fazer cruzamento dentro do banco de dados</vt:lpstr>
      <vt:lpstr>Cruzamento no banco de dados e query</vt:lpstr>
      <vt:lpstr>Como enviar dados pro banco</vt:lpstr>
      <vt:lpstr>De coluna pra linhas</vt:lpstr>
      <vt:lpstr>De linha pra coluna</vt:lpstr>
      <vt:lpstr>Apresentação do PowerPoint</vt:lpstr>
      <vt:lpstr>Me entregou uma lista de colunas no final</vt:lpstr>
      <vt:lpstr>explode</vt:lpstr>
      <vt:lpstr>explode</vt:lpstr>
      <vt:lpstr>explode</vt:lpstr>
      <vt:lpstr>Agrupar</vt:lpstr>
      <vt:lpstr>Datas viram colunas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Luiz Estanislau</dc:creator>
  <cp:lastModifiedBy>Luiz Estanislau</cp:lastModifiedBy>
  <cp:revision>14</cp:revision>
  <dcterms:created xsi:type="dcterms:W3CDTF">2024-08-24T18:56:58Z</dcterms:created>
  <dcterms:modified xsi:type="dcterms:W3CDTF">2024-09-30T00:44:54Z</dcterms:modified>
</cp:coreProperties>
</file>